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9" r:id="rId1"/>
    <p:sldMasterId id="2147483754" r:id="rId2"/>
    <p:sldMasterId id="2147483727" r:id="rId3"/>
    <p:sldMasterId id="2147483759" r:id="rId4"/>
    <p:sldMasterId id="2147483660" r:id="rId5"/>
    <p:sldMasterId id="2147483700" r:id="rId6"/>
  </p:sldMasterIdLst>
  <p:notesMasterIdLst>
    <p:notesMasterId r:id="rId16"/>
  </p:notesMasterIdLst>
  <p:handoutMasterIdLst>
    <p:handoutMasterId r:id="rId17"/>
  </p:handoutMasterIdLst>
  <p:sldIdLst>
    <p:sldId id="281" r:id="rId7"/>
    <p:sldId id="286" r:id="rId8"/>
    <p:sldId id="323" r:id="rId9"/>
    <p:sldId id="360" r:id="rId10"/>
    <p:sldId id="349" r:id="rId11"/>
    <p:sldId id="361" r:id="rId12"/>
    <p:sldId id="362" r:id="rId13"/>
    <p:sldId id="363" r:id="rId14"/>
    <p:sldId id="291" r:id="rId15"/>
  </p:sldIdLst>
  <p:sldSz cx="12192000" cy="6858000"/>
  <p:notesSz cx="6858000" cy="9144000"/>
  <p:embeddedFontLst>
    <p:embeddedFont>
      <p:font typeface="British Council Sans" panose="020B0504020202020204" pitchFamily="34" charset="0"/>
      <p:regular r:id="rId18"/>
      <p:bold r:id="rId19"/>
      <p:italic r:id="rId20"/>
      <p:boldItalic r:id="rId21"/>
    </p:embeddedFont>
    <p:embeddedFont>
      <p:font typeface="British Council Sans Headline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61"/>
    <a:srgbClr val="005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6" autoAdjust="0"/>
    <p:restoredTop sz="0" autoAdjust="0"/>
  </p:normalViewPr>
  <p:slideViewPr>
    <p:cSldViewPr snapToGrid="0" snapToObjects="1">
      <p:cViewPr varScale="1">
        <p:scale>
          <a:sx n="63" d="100"/>
          <a:sy n="63" d="100"/>
        </p:scale>
        <p:origin x="90" y="1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02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A7BA6-C638-465B-9AAD-85D10B1E07AD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142D4-5647-4A56-9986-C5881B7B5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3045-9E18-4723-8DEC-FFCFCD854557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7F705-F937-46CB-A48B-0D9E19179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5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7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00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5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1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0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2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45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372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774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4470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</a:t>
            </a:r>
            <a:r>
              <a:rPr lang="en-GB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www.teachingenglish.org.uk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0895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86E00B-4C6B-434C-80C9-F98EF22F3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4000" y="1512002"/>
            <a:ext cx="5328000" cy="4500563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5159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" y="1511999"/>
            <a:ext cx="5328000" cy="4500000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282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37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34010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51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6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3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CC5060-0956-494D-BDA8-83E48EFB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207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0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78144029-A22A-9A49-B9EE-98B449D69D85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3088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6" r:id="rId2"/>
    <p:sldLayoutId id="2147483745" r:id="rId3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British Council Sans" panose="020B05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06F040B-0B1A-1441-942C-BE62348984CF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02053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F291D8B-9729-0B42-945A-DB3A4021540D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898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64" r:id="rId3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BC31D06-11C4-444F-B6A7-6348071675B7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916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4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4" r:id="rId3"/>
    <p:sldLayoutId id="2147483684" r:id="rId4"/>
    <p:sldLayoutId id="2147483685" r:id="rId5"/>
    <p:sldLayoutId id="2147483667" r:id="rId6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10944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GB" noProof="0" dirty="0"/>
              <a:t>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1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svg"/><Relationship Id="rId3" Type="http://schemas.openxmlformats.org/officeDocument/2006/relationships/image" Target="../media/image5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4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8.svg"/><Relationship Id="rId7" Type="http://schemas.openxmlformats.org/officeDocument/2006/relationships/image" Target="../media/image24.svg"/><Relationship Id="rId12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11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26.svg"/><Relationship Id="rId4" Type="http://schemas.openxmlformats.org/officeDocument/2006/relationships/image" Target="../media/image29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OIhKT76hpvEIdw5HHEZjvcPISslJYO3i" TargetMode="External"/><Relationship Id="rId2" Type="http://schemas.openxmlformats.org/officeDocument/2006/relationships/hyperlink" Target="https://learnenglishkids.britishcouncil.org/how-to-videos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729000"/>
          </a:xfrm>
        </p:spPr>
        <p:txBody>
          <a:bodyPr>
            <a:normAutofit fontScale="90000"/>
          </a:bodyPr>
          <a:lstStyle/>
          <a:p>
            <a:r>
              <a:rPr lang="en-GB" dirty="0"/>
              <a:t>New things learned or done differently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TeachingEnglish</a:t>
            </a:r>
            <a:r>
              <a:rPr lang="en-GB" dirty="0"/>
              <a:t> lessons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EC0CEC-1BF7-FB4F-8AF9-847F9A9BB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August </a:t>
            </a:r>
            <a:r>
              <a:rPr lang="en-GB" dirty="0"/>
              <a:t>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555051-4B29-D942-AA20-875F9F7069EE}"/>
              </a:ext>
            </a:extLst>
          </p:cNvPr>
          <p:cNvSpPr txBox="1"/>
          <p:nvPr/>
        </p:nvSpPr>
        <p:spPr>
          <a:xfrm>
            <a:off x="3699982" y="20097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05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New things learned or done differently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9AE12-480E-F146-9CFD-DF11722013DA}"/>
              </a:ext>
            </a:extLst>
          </p:cNvPr>
          <p:cNvSpPr txBox="1"/>
          <p:nvPr/>
        </p:nvSpPr>
        <p:spPr>
          <a:xfrm>
            <a:off x="648000" y="1512000"/>
            <a:ext cx="5328000" cy="45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>
              <a:spcAft>
                <a:spcPts val="600"/>
              </a:spcAft>
            </a:pPr>
            <a:r>
              <a:rPr lang="en-US" sz="2200" dirty="0"/>
              <a:t>Do you know the game ‘Pictionary’?</a:t>
            </a:r>
          </a:p>
          <a:p>
            <a:pPr lvl="1">
              <a:spcAft>
                <a:spcPts val="600"/>
              </a:spcAft>
            </a:pPr>
            <a:endParaRPr lang="en-US" sz="2200" dirty="0"/>
          </a:p>
          <a:p>
            <a:pPr lvl="1">
              <a:spcAft>
                <a:spcPts val="600"/>
              </a:spcAft>
            </a:pPr>
            <a:r>
              <a:rPr lang="en-US" sz="2200" dirty="0"/>
              <a:t>Look at what your teacher is drawing. You have one minute to write the word or phrase.</a:t>
            </a:r>
          </a:p>
          <a:p>
            <a:pPr lvl="1">
              <a:spcAft>
                <a:spcPts val="600"/>
              </a:spcAft>
            </a:pPr>
            <a:endParaRPr lang="en-US" sz="2200" dirty="0"/>
          </a:p>
          <a:p>
            <a:pPr lvl="1">
              <a:spcAft>
                <a:spcPts val="600"/>
              </a:spcAft>
            </a:pPr>
            <a:r>
              <a:rPr lang="en-US" sz="2200" dirty="0"/>
              <a:t>All the words and phrases are things that you can learn at home online, with a website, video or app.</a:t>
            </a:r>
          </a:p>
          <a:p>
            <a:pPr lvl="1">
              <a:spcAft>
                <a:spcPts val="600"/>
              </a:spcAft>
            </a:pPr>
            <a:endParaRPr lang="en-US" sz="2200" dirty="0"/>
          </a:p>
          <a:p>
            <a:pPr lvl="1">
              <a:spcAft>
                <a:spcPts val="600"/>
              </a:spcAft>
            </a:pPr>
            <a:r>
              <a:rPr lang="en-US" sz="2200" dirty="0"/>
              <a:t>Score one point for each correct answer. Good luck!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439999" cy="1800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kern="1200">
                <a:latin typeface="+mn-lt"/>
                <a:ea typeface="+mn-ea"/>
                <a:cs typeface="+mn-cs"/>
              </a:rPr>
              <a:t>www.teachingenglish.org.uk</a:t>
            </a:r>
          </a:p>
        </p:txBody>
      </p:sp>
      <p:pic>
        <p:nvPicPr>
          <p:cNvPr id="3" name="Picture 2" descr="A picture containing computer, drawing&#10;&#10;Description automatically generated">
            <a:extLst>
              <a:ext uri="{FF2B5EF4-FFF2-40B4-BE49-F238E27FC236}">
                <a16:creationId xmlns:a16="http://schemas.microsoft.com/office/drawing/2014/main" id="{4592666E-C831-4C37-B063-A88D78144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000" y="1604443"/>
            <a:ext cx="5328000" cy="4315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200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C26D7AF-A164-4859-90E8-54EAFB9C9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798" y="1203277"/>
            <a:ext cx="863600" cy="8636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things learned or done differently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9AE12-480E-F146-9CFD-DF11722013DA}"/>
              </a:ext>
            </a:extLst>
          </p:cNvPr>
          <p:cNvSpPr txBox="1"/>
          <p:nvPr/>
        </p:nvSpPr>
        <p:spPr>
          <a:xfrm>
            <a:off x="648000" y="1343939"/>
            <a:ext cx="7250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400" dirty="0"/>
              <a:t>You have one minute to draw something that you have learned or something you would like to learn at home online.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Talk about your picture.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FBCB02-E205-46A9-BA21-1C43B14D8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213" y="1319249"/>
            <a:ext cx="3316551" cy="1594002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15B0CF2-27F3-4325-95A4-476F47B51398}"/>
              </a:ext>
            </a:extLst>
          </p:cNvPr>
          <p:cNvSpPr/>
          <p:nvPr/>
        </p:nvSpPr>
        <p:spPr>
          <a:xfrm flipH="1">
            <a:off x="1232398" y="3800978"/>
            <a:ext cx="3190545" cy="936487"/>
          </a:xfrm>
          <a:prstGeom prst="wedgeRoundRectCallout">
            <a:avLst>
              <a:gd name="adj1" fmla="val -33268"/>
              <a:gd name="adj2" fmla="val 7218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learned how to …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B4645D2-DD18-4B4F-A8C3-5372879C3EA9}"/>
              </a:ext>
            </a:extLst>
          </p:cNvPr>
          <p:cNvSpPr/>
          <p:nvPr/>
        </p:nvSpPr>
        <p:spPr>
          <a:xfrm>
            <a:off x="6096000" y="4367786"/>
            <a:ext cx="3190545" cy="936487"/>
          </a:xfrm>
          <a:prstGeom prst="wedgeRoundRectCallout">
            <a:avLst>
              <a:gd name="adj1" fmla="val -33268"/>
              <a:gd name="adj2" fmla="val 72185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GB" sz="2400" dirty="0"/>
              <a:t>I’d like to learn … because ... </a:t>
            </a:r>
          </a:p>
        </p:txBody>
      </p:sp>
    </p:spTree>
    <p:extLst>
      <p:ext uri="{BB962C8B-B14F-4D97-AF65-F5344CB8AC3E}">
        <p14:creationId xmlns:p14="http://schemas.microsoft.com/office/powerpoint/2010/main" val="1296581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C26D7AF-A164-4859-90E8-54EAFB9C9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798" y="1203277"/>
            <a:ext cx="863600" cy="8636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things learned or done differently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9AE12-480E-F146-9CFD-DF11722013DA}"/>
              </a:ext>
            </a:extLst>
          </p:cNvPr>
          <p:cNvSpPr txBox="1"/>
          <p:nvPr/>
        </p:nvSpPr>
        <p:spPr>
          <a:xfrm>
            <a:off x="647999" y="1343939"/>
            <a:ext cx="10576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400" dirty="0"/>
              <a:t>Technology can help you learn and do lots of things.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Do you do these things in free time, school time or both? 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Which things are easy for you? Which are difficult?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FE8475-9E7F-4F2E-B5E2-E9263D21A8E9}"/>
              </a:ext>
            </a:extLst>
          </p:cNvPr>
          <p:cNvSpPr txBox="1"/>
          <p:nvPr/>
        </p:nvSpPr>
        <p:spPr>
          <a:xfrm>
            <a:off x="1033670" y="3858748"/>
            <a:ext cx="173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Mute your microphone</a:t>
            </a:r>
          </a:p>
        </p:txBody>
      </p:sp>
      <p:pic>
        <p:nvPicPr>
          <p:cNvPr id="11" name="Graphic 10" descr="Radio microphone">
            <a:extLst>
              <a:ext uri="{FF2B5EF4-FFF2-40B4-BE49-F238E27FC236}">
                <a16:creationId xmlns:a16="http://schemas.microsoft.com/office/drawing/2014/main" id="{6A781887-02E1-40E9-83F0-250FBB941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0739" y="3823065"/>
            <a:ext cx="914400" cy="9144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228CCC-8C1F-4075-9AEE-5AE1B3473C9B}"/>
              </a:ext>
            </a:extLst>
          </p:cNvPr>
          <p:cNvCxnSpPr>
            <a:cxnSpLocks/>
          </p:cNvCxnSpPr>
          <p:nvPr/>
        </p:nvCxnSpPr>
        <p:spPr>
          <a:xfrm>
            <a:off x="2724978" y="4048975"/>
            <a:ext cx="790161" cy="482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919D19D-BFB6-4EA2-AA5D-8CE1AD9821F0}"/>
              </a:ext>
            </a:extLst>
          </p:cNvPr>
          <p:cNvSpPr txBox="1"/>
          <p:nvPr/>
        </p:nvSpPr>
        <p:spPr>
          <a:xfrm>
            <a:off x="4283618" y="3858747"/>
            <a:ext cx="173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 Watch a video online</a:t>
            </a:r>
          </a:p>
        </p:txBody>
      </p:sp>
      <p:pic>
        <p:nvPicPr>
          <p:cNvPr id="22" name="Graphic 21" descr="Clapper board">
            <a:extLst>
              <a:ext uri="{FF2B5EF4-FFF2-40B4-BE49-F238E27FC236}">
                <a16:creationId xmlns:a16="http://schemas.microsoft.com/office/drawing/2014/main" id="{65882AFA-A732-4A6C-8709-C5F84AAC6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3731" y="3728791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F92C27D-7685-4869-A962-CFF9FF77208E}"/>
              </a:ext>
            </a:extLst>
          </p:cNvPr>
          <p:cNvSpPr txBox="1"/>
          <p:nvPr/>
        </p:nvSpPr>
        <p:spPr>
          <a:xfrm>
            <a:off x="7557471" y="3865700"/>
            <a:ext cx="173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 Share your screen</a:t>
            </a:r>
          </a:p>
        </p:txBody>
      </p:sp>
      <p:pic>
        <p:nvPicPr>
          <p:cNvPr id="26" name="Graphic 25" descr="Monitor">
            <a:extLst>
              <a:ext uri="{FF2B5EF4-FFF2-40B4-BE49-F238E27FC236}">
                <a16:creationId xmlns:a16="http://schemas.microsoft.com/office/drawing/2014/main" id="{E24668C0-4330-44CA-80D8-E9F0119557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93505" y="3700482"/>
            <a:ext cx="1159565" cy="1159565"/>
          </a:xfrm>
          <a:prstGeom prst="rect">
            <a:avLst/>
          </a:prstGeom>
        </p:spPr>
      </p:pic>
      <p:pic>
        <p:nvPicPr>
          <p:cNvPr id="28" name="Graphic 27" descr="Share">
            <a:extLst>
              <a:ext uri="{FF2B5EF4-FFF2-40B4-BE49-F238E27FC236}">
                <a16:creationId xmlns:a16="http://schemas.microsoft.com/office/drawing/2014/main" id="{D75B5CAB-6279-43FD-B5C8-F7C8AED41B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59852" y="3968575"/>
            <a:ext cx="426870" cy="42667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45D8CC2-61E7-4E98-BFFC-184D3B9E2928}"/>
              </a:ext>
            </a:extLst>
          </p:cNvPr>
          <p:cNvSpPr txBox="1"/>
          <p:nvPr/>
        </p:nvSpPr>
        <p:spPr>
          <a:xfrm>
            <a:off x="1023984" y="5142983"/>
            <a:ext cx="188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4. Research a project online</a:t>
            </a:r>
          </a:p>
        </p:txBody>
      </p:sp>
      <p:pic>
        <p:nvPicPr>
          <p:cNvPr id="32" name="Graphic 31" descr="Magnifying glass">
            <a:extLst>
              <a:ext uri="{FF2B5EF4-FFF2-40B4-BE49-F238E27FC236}">
                <a16:creationId xmlns:a16="http://schemas.microsoft.com/office/drawing/2014/main" id="{547561E8-9E78-41E3-BDCF-D32B75D44E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24978" y="5122277"/>
            <a:ext cx="914400" cy="914400"/>
          </a:xfrm>
          <a:prstGeom prst="rect">
            <a:avLst/>
          </a:prstGeom>
        </p:spPr>
      </p:pic>
      <p:pic>
        <p:nvPicPr>
          <p:cNvPr id="34" name="Picture 33" descr="A close up of a computer&#10;&#10;Description automatically generated">
            <a:extLst>
              <a:ext uri="{FF2B5EF4-FFF2-40B4-BE49-F238E27FC236}">
                <a16:creationId xmlns:a16="http://schemas.microsoft.com/office/drawing/2014/main" id="{A9BAB2CC-FAC2-441C-BF47-426E396464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55422" y="1382187"/>
            <a:ext cx="1732577" cy="94945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1163B6B-D752-4F06-829D-56785BD019CD}"/>
              </a:ext>
            </a:extLst>
          </p:cNvPr>
          <p:cNvSpPr txBox="1"/>
          <p:nvPr/>
        </p:nvSpPr>
        <p:spPr>
          <a:xfrm>
            <a:off x="4286824" y="5124764"/>
            <a:ext cx="2107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5. Use the raise hand option</a:t>
            </a:r>
          </a:p>
        </p:txBody>
      </p:sp>
      <p:pic>
        <p:nvPicPr>
          <p:cNvPr id="38" name="Graphic 37" descr="Raised hand">
            <a:extLst>
              <a:ext uri="{FF2B5EF4-FFF2-40B4-BE49-F238E27FC236}">
                <a16:creationId xmlns:a16="http://schemas.microsoft.com/office/drawing/2014/main" id="{B8CFCF65-D82F-4D5E-90DF-75E6D87A5BB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81463" y="5110666"/>
            <a:ext cx="914400" cy="914400"/>
          </a:xfrm>
          <a:prstGeom prst="rect">
            <a:avLst/>
          </a:prstGeom>
        </p:spPr>
      </p:pic>
      <p:pic>
        <p:nvPicPr>
          <p:cNvPr id="40" name="Graphic 39" descr="Comment Like">
            <a:extLst>
              <a:ext uri="{FF2B5EF4-FFF2-40B4-BE49-F238E27FC236}">
                <a16:creationId xmlns:a16="http://schemas.microsoft.com/office/drawing/2014/main" id="{2601E249-BBE5-42A6-B2BA-92064DF225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137635" y="5045649"/>
            <a:ext cx="1044433" cy="104443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4BEEA89-DD1B-4B60-9E06-3268E4E4570F}"/>
              </a:ext>
            </a:extLst>
          </p:cNvPr>
          <p:cNvSpPr txBox="1"/>
          <p:nvPr/>
        </p:nvSpPr>
        <p:spPr>
          <a:xfrm>
            <a:off x="7766191" y="5144686"/>
            <a:ext cx="210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6. Post a comment</a:t>
            </a:r>
          </a:p>
        </p:txBody>
      </p:sp>
    </p:spTree>
    <p:extLst>
      <p:ext uri="{BB962C8B-B14F-4D97-AF65-F5344CB8AC3E}">
        <p14:creationId xmlns:p14="http://schemas.microsoft.com/office/powerpoint/2010/main" val="3720513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things learned or done differently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9AE12-480E-F146-9CFD-DF11722013DA}"/>
              </a:ext>
            </a:extLst>
          </p:cNvPr>
          <p:cNvSpPr txBox="1"/>
          <p:nvPr/>
        </p:nvSpPr>
        <p:spPr>
          <a:xfrm>
            <a:off x="648000" y="1343939"/>
            <a:ext cx="65214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400" dirty="0"/>
              <a:t>In an online classroom there are rules,  just like in a school classroom. 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The rules tell us what it’s OK to do …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… and what it’s not OK to do.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Some of the rules are the same as in a school classroom and some are different.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Watch what your teacher is drawing. Can you guess the online classroom rules?</a:t>
            </a:r>
          </a:p>
          <a:p>
            <a:pPr lvl="1"/>
            <a:endParaRPr lang="en-GB" sz="2400" dirty="0"/>
          </a:p>
        </p:txBody>
      </p:sp>
      <p:pic>
        <p:nvPicPr>
          <p:cNvPr id="11" name="Picture 10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9F827303-975B-47A0-8C56-A61C3CB42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447" y="1436682"/>
            <a:ext cx="2828668" cy="1769923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87CBBDB6-B70B-47DE-B43D-1DC1C30AF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5026" y="2246033"/>
            <a:ext cx="914400" cy="914400"/>
          </a:xfrm>
          <a:prstGeom prst="rect">
            <a:avLst/>
          </a:prstGeom>
        </p:spPr>
      </p:pic>
      <p:pic>
        <p:nvPicPr>
          <p:cNvPr id="16" name="Graphic 15" descr="Close">
            <a:extLst>
              <a:ext uri="{FF2B5EF4-FFF2-40B4-BE49-F238E27FC236}">
                <a16:creationId xmlns:a16="http://schemas.microsoft.com/office/drawing/2014/main" id="{9B68D6B7-1D24-458F-9453-50E411E70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40626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73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things learned or done differently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9AE12-480E-F146-9CFD-DF11722013DA}"/>
              </a:ext>
            </a:extLst>
          </p:cNvPr>
          <p:cNvSpPr txBox="1"/>
          <p:nvPr/>
        </p:nvSpPr>
        <p:spPr>
          <a:xfrm>
            <a:off x="600000" y="1296000"/>
            <a:ext cx="65214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400" dirty="0"/>
              <a:t>Your teacher has given you a classroom rule. Can you draw it for your group to guess?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Use simple drawings for people. 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If it’s OK to do something, use a tick or a thumbs-up symbol. </a:t>
            </a:r>
          </a:p>
          <a:p>
            <a:pPr lvl="1"/>
            <a:endParaRPr lang="en-GB" sz="2400" dirty="0"/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If it’s not OK to do something, use a cross or a thumbs-down symbol.</a:t>
            </a:r>
          </a:p>
        </p:txBody>
      </p:sp>
      <p:pic>
        <p:nvPicPr>
          <p:cNvPr id="3" name="Graphic 2" descr="Man and woman">
            <a:extLst>
              <a:ext uri="{FF2B5EF4-FFF2-40B4-BE49-F238E27FC236}">
                <a16:creationId xmlns:a16="http://schemas.microsoft.com/office/drawing/2014/main" id="{96C339E2-CC54-48AA-B019-7752A1184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7999" y="2514600"/>
            <a:ext cx="914400" cy="914400"/>
          </a:xfrm>
          <a:prstGeom prst="rect">
            <a:avLst/>
          </a:prstGeom>
        </p:spPr>
      </p:pic>
      <p:pic>
        <p:nvPicPr>
          <p:cNvPr id="8" name="Graphic 7" descr="Thumbs up sign">
            <a:extLst>
              <a:ext uri="{FF2B5EF4-FFF2-40B4-BE49-F238E27FC236}">
                <a16:creationId xmlns:a16="http://schemas.microsoft.com/office/drawing/2014/main" id="{EBA063A9-43AF-4F57-A488-47D683B1E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849" y="3920903"/>
            <a:ext cx="751706" cy="751706"/>
          </a:xfrm>
          <a:prstGeom prst="rect">
            <a:avLst/>
          </a:prstGeom>
        </p:spPr>
      </p:pic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id="{16BA8C04-F604-41FC-9E1A-A9369E7639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64347" y="3856080"/>
            <a:ext cx="914400" cy="914400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340912-3880-4706-9B3F-FA43091F23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6213" y="1319249"/>
            <a:ext cx="3316551" cy="1594002"/>
          </a:xfrm>
          <a:prstGeom prst="rect">
            <a:avLst/>
          </a:prstGeom>
        </p:spPr>
      </p:pic>
      <p:pic>
        <p:nvPicPr>
          <p:cNvPr id="15" name="Graphic 14" descr="Close">
            <a:extLst>
              <a:ext uri="{FF2B5EF4-FFF2-40B4-BE49-F238E27FC236}">
                <a16:creationId xmlns:a16="http://schemas.microsoft.com/office/drawing/2014/main" id="{239501C9-A2C2-44BE-BECE-7720CC3385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30608" y="5424555"/>
            <a:ext cx="914400" cy="914400"/>
          </a:xfrm>
          <a:prstGeom prst="rect">
            <a:avLst/>
          </a:prstGeom>
        </p:spPr>
      </p:pic>
      <p:pic>
        <p:nvPicPr>
          <p:cNvPr id="17" name="Graphic 16" descr="Thumbs Down">
            <a:extLst>
              <a:ext uri="{FF2B5EF4-FFF2-40B4-BE49-F238E27FC236}">
                <a16:creationId xmlns:a16="http://schemas.microsoft.com/office/drawing/2014/main" id="{0406D8E2-D07F-4826-AFC4-1BCA8E57CF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57364" y="5444462"/>
            <a:ext cx="751706" cy="75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79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things learned or done differently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9AE12-480E-F146-9CFD-DF11722013DA}"/>
              </a:ext>
            </a:extLst>
          </p:cNvPr>
          <p:cNvSpPr txBox="1"/>
          <p:nvPr/>
        </p:nvSpPr>
        <p:spPr>
          <a:xfrm>
            <a:off x="600000" y="1296000"/>
            <a:ext cx="67019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400" dirty="0"/>
              <a:t>Can you think of some more rules for the online classroom?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Which rules are the most important? Why?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Choose some of the rules to write on your poster. 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Draw some pictures under the rules.</a:t>
            </a:r>
          </a:p>
          <a:p>
            <a:pPr lvl="1"/>
            <a:endParaRPr lang="en-GB" sz="2400" dirty="0"/>
          </a:p>
          <a:p>
            <a:pPr lvl="1"/>
            <a:endParaRPr lang="en-GB" sz="2400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6B0489-663E-4266-8FAB-C5586C483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087" y="1296000"/>
            <a:ext cx="1490230" cy="1800000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1F5136-4FE5-4300-BA65-034A14115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6938" y="2382828"/>
            <a:ext cx="112550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53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things learned or done differently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9AE12-480E-F146-9CFD-DF11722013DA}"/>
              </a:ext>
            </a:extLst>
          </p:cNvPr>
          <p:cNvSpPr txBox="1"/>
          <p:nvPr/>
        </p:nvSpPr>
        <p:spPr>
          <a:xfrm>
            <a:off x="600000" y="1296000"/>
            <a:ext cx="65214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400" dirty="0"/>
              <a:t>Do you want to learn some more new things online?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Watch a How to … video on the </a:t>
            </a:r>
            <a:r>
              <a:rPr lang="en-GB" sz="2400" dirty="0" err="1"/>
              <a:t>LearnEnglish</a:t>
            </a:r>
            <a:r>
              <a:rPr lang="en-GB" sz="2400" dirty="0"/>
              <a:t> Kids website or YouTube channel.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>
                <a:hlinkClick r:id="rId2"/>
              </a:rPr>
              <a:t>https://learnenglishkids.britishcouncil.org/how-to-videos</a:t>
            </a:r>
            <a:endParaRPr lang="en-GB" sz="2400" dirty="0"/>
          </a:p>
          <a:p>
            <a:pPr lvl="1"/>
            <a:r>
              <a:rPr lang="en-GB" sz="2400" dirty="0">
                <a:hlinkClick r:id="rId3"/>
              </a:rPr>
              <a:t>https://www.youtube.com/playlist?list=PLOIhKT76hpvEIdw5HHEZjvcPISslJYO3i</a:t>
            </a:r>
            <a:endParaRPr lang="en-GB" sz="2400" dirty="0"/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Which video do you like best?</a:t>
            </a:r>
          </a:p>
          <a:p>
            <a:pPr lvl="1"/>
            <a:endParaRPr lang="en-GB" sz="2400" dirty="0"/>
          </a:p>
          <a:p>
            <a:pPr lvl="1"/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DAF454-A30A-4947-86AA-4D997CF93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006" y="2159440"/>
            <a:ext cx="3901448" cy="219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4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/>
              <a:t>New things learned or done differently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TeachingEnglish lessons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EC0CEC-1BF7-FB4F-8AF9-847F9A9BB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Thanks for coming!</a:t>
            </a:r>
          </a:p>
        </p:txBody>
      </p:sp>
    </p:spTree>
    <p:extLst>
      <p:ext uri="{BB962C8B-B14F-4D97-AF65-F5344CB8AC3E}">
        <p14:creationId xmlns:p14="http://schemas.microsoft.com/office/powerpoint/2010/main" val="229947535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- indigo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CA2429F5-8D23-4BE9-AD5F-F4572A1A6D86}"/>
    </a:ext>
  </a:extLst>
</a:theme>
</file>

<file path=ppt/theme/theme2.xml><?xml version="1.0" encoding="utf-8"?>
<a:theme xmlns:a="http://schemas.openxmlformats.org/drawingml/2006/main" name="Section - indigo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3165A9B3-7AF4-4E8E-9E34-E5B2E1B3EE61}"/>
    </a:ext>
  </a:extLst>
</a:theme>
</file>

<file path=ppt/theme/theme3.xml><?xml version="1.0" encoding="utf-8"?>
<a:theme xmlns:a="http://schemas.openxmlformats.org/drawingml/2006/main" name="Cover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7A85154B-35F0-4B5D-9ABB-C22ECFA91EBE}"/>
    </a:ext>
  </a:extLst>
</a:theme>
</file>

<file path=ppt/theme/theme4.xml><?xml version="1.0" encoding="utf-8"?>
<a:theme xmlns:a="http://schemas.openxmlformats.org/drawingml/2006/main" name="Section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3021BCEB-9709-4AD6-8637-80DEE4ED72A6}"/>
    </a:ext>
  </a:extLst>
</a:theme>
</file>

<file path=ppt/theme/theme5.xml><?xml version="1.0" encoding="utf-8"?>
<a:theme xmlns:a="http://schemas.openxmlformats.org/drawingml/2006/main" name="British Council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B5E81798-6535-42DE-9E82-DC88799A933E}"/>
    </a:ext>
  </a:extLst>
</a:theme>
</file>

<file path=ppt/theme/theme6.xml><?xml version="1.0" encoding="utf-8"?>
<a:theme xmlns:a="http://schemas.openxmlformats.org/drawingml/2006/main" name="British Council blank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BC0B9431-BB5E-4669-9CC7-BFFD8B5EAB8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515</Words>
  <Application>Microsoft Office PowerPoint</Application>
  <PresentationFormat>Widescreen</PresentationFormat>
  <Paragraphs>79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British Council Sans</vt:lpstr>
      <vt:lpstr>Calibri</vt:lpstr>
      <vt:lpstr>Arial</vt:lpstr>
      <vt:lpstr>British Council Sans Headline</vt:lpstr>
      <vt:lpstr>Cover - indigo</vt:lpstr>
      <vt:lpstr>Section - indigo</vt:lpstr>
      <vt:lpstr>Cover - white</vt:lpstr>
      <vt:lpstr>Section - white</vt:lpstr>
      <vt:lpstr>British Council</vt:lpstr>
      <vt:lpstr>British Council blank</vt:lpstr>
      <vt:lpstr>New things learned or done differently</vt:lpstr>
      <vt:lpstr>New things learned or done differently</vt:lpstr>
      <vt:lpstr>New things learned or done differently</vt:lpstr>
      <vt:lpstr>New things learned or done differently</vt:lpstr>
      <vt:lpstr>New things learned or done differently</vt:lpstr>
      <vt:lpstr>New things learned or done differently</vt:lpstr>
      <vt:lpstr>New things learned or done differently</vt:lpstr>
      <vt:lpstr>New things learned or done differently</vt:lpstr>
      <vt:lpstr>New things learned or done differently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things learned</dc:title>
  <dc:creator>Joanne Blackmore</dc:creator>
  <cp:lastModifiedBy>Lesley Rhodes</cp:lastModifiedBy>
  <cp:revision>21</cp:revision>
  <dcterms:created xsi:type="dcterms:W3CDTF">2020-08-18T14:04:37Z</dcterms:created>
  <dcterms:modified xsi:type="dcterms:W3CDTF">2020-08-27T13:01:15Z</dcterms:modified>
</cp:coreProperties>
</file>