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89" d="100"/>
          <a:sy n="89" d="100"/>
        </p:scale>
        <p:origin x="1338" y="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308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08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08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83939" y="1377188"/>
            <a:ext cx="4935220" cy="4780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68739" y="1739900"/>
            <a:ext cx="4339590" cy="4417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08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7999" y="395999"/>
            <a:ext cx="432434" cy="0"/>
          </a:xfrm>
          <a:custGeom>
            <a:avLst/>
            <a:gdLst/>
            <a:ahLst/>
            <a:cxnLst/>
            <a:rect l="l" t="t" r="r" b="b"/>
            <a:pathLst>
              <a:path w="432434">
                <a:moveTo>
                  <a:pt x="0" y="0"/>
                </a:moveTo>
                <a:lnTo>
                  <a:pt x="432000" y="1"/>
                </a:lnTo>
              </a:path>
            </a:pathLst>
          </a:custGeom>
          <a:ln w="30480">
            <a:solidFill>
              <a:srgbClr val="00D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299" y="453644"/>
            <a:ext cx="392430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308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7947" y="1847193"/>
            <a:ext cx="8199755" cy="410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english.org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hyperlink" Target="http://www.teachingenglish.org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://www.teachingenglish.org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hyperlink" Target="http://www.teachingenglish.org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hyperlink" Target="http://www.teachingenglish.org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hyperlink" Target="http://www.teachingenglish.org.u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hyperlink" Target="http://www.teachingenglish.org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hyperlink" Target="http://www.teachingenglish.org.uk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english.org.uk/" TargetMode="Externa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eachingenglish.org.uk/" TargetMode="External"/><Relationship Id="rId3" Type="http://schemas.openxmlformats.org/officeDocument/2006/relationships/image" Target="../media/image29.png"/><Relationship Id="rId7" Type="http://schemas.openxmlformats.org/officeDocument/2006/relationships/image" Target="../media/image4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english.org.uk/" TargetMode="External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english.org.u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www.teachingenglish.org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english.org.uk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www.teachingenglish.org.uk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://www.teachingenglish.org.uk/" TargetMode="Externa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://www.teachingenglish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230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23997" y="1511993"/>
            <a:ext cx="7524115" cy="3600450"/>
            <a:chOff x="323997" y="1511993"/>
            <a:chExt cx="7524115" cy="3600450"/>
          </a:xfrm>
        </p:grpSpPr>
        <p:sp>
          <p:nvSpPr>
            <p:cNvPr id="4" name="object 4"/>
            <p:cNvSpPr/>
            <p:nvPr/>
          </p:nvSpPr>
          <p:spPr>
            <a:xfrm>
              <a:off x="323997" y="1511993"/>
              <a:ext cx="7524115" cy="3600450"/>
            </a:xfrm>
            <a:custGeom>
              <a:avLst/>
              <a:gdLst/>
              <a:ahLst/>
              <a:cxnLst/>
              <a:rect l="l" t="t" r="r" b="b"/>
              <a:pathLst>
                <a:path w="7524115" h="3600450">
                  <a:moveTo>
                    <a:pt x="7524001" y="0"/>
                  </a:moveTo>
                  <a:lnTo>
                    <a:pt x="0" y="0"/>
                  </a:lnTo>
                  <a:lnTo>
                    <a:pt x="1" y="3600008"/>
                  </a:lnTo>
                  <a:lnTo>
                    <a:pt x="6912002" y="3600008"/>
                  </a:lnTo>
                  <a:lnTo>
                    <a:pt x="6959829" y="3598166"/>
                  </a:lnTo>
                  <a:lnTo>
                    <a:pt x="7006650" y="3592733"/>
                  </a:lnTo>
                  <a:lnTo>
                    <a:pt x="7052328" y="3583844"/>
                  </a:lnTo>
                  <a:lnTo>
                    <a:pt x="7096727" y="3571635"/>
                  </a:lnTo>
                  <a:lnTo>
                    <a:pt x="7139711" y="3556243"/>
                  </a:lnTo>
                  <a:lnTo>
                    <a:pt x="7181144" y="3537803"/>
                  </a:lnTo>
                  <a:lnTo>
                    <a:pt x="7220889" y="3516451"/>
                  </a:lnTo>
                  <a:lnTo>
                    <a:pt x="7258812" y="3492324"/>
                  </a:lnTo>
                  <a:lnTo>
                    <a:pt x="7294776" y="3465558"/>
                  </a:lnTo>
                  <a:lnTo>
                    <a:pt x="7328644" y="3436288"/>
                  </a:lnTo>
                  <a:lnTo>
                    <a:pt x="7360282" y="3404651"/>
                  </a:lnTo>
                  <a:lnTo>
                    <a:pt x="7389552" y="3370782"/>
                  </a:lnTo>
                  <a:lnTo>
                    <a:pt x="7416318" y="3334818"/>
                  </a:lnTo>
                  <a:lnTo>
                    <a:pt x="7440445" y="3296895"/>
                  </a:lnTo>
                  <a:lnTo>
                    <a:pt x="7461797" y="3257149"/>
                  </a:lnTo>
                  <a:lnTo>
                    <a:pt x="7480237" y="3215716"/>
                  </a:lnTo>
                  <a:lnTo>
                    <a:pt x="7495629" y="3172732"/>
                  </a:lnTo>
                  <a:lnTo>
                    <a:pt x="7507838" y="3128333"/>
                  </a:lnTo>
                  <a:lnTo>
                    <a:pt x="7516726" y="3082655"/>
                  </a:lnTo>
                  <a:lnTo>
                    <a:pt x="7522160" y="3035835"/>
                  </a:lnTo>
                  <a:lnTo>
                    <a:pt x="7524001" y="2987997"/>
                  </a:lnTo>
                  <a:lnTo>
                    <a:pt x="7524001" y="0"/>
                  </a:lnTo>
                  <a:close/>
                </a:path>
              </a:pathLst>
            </a:custGeom>
            <a:solidFill>
              <a:srgbClr val="00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8000" y="2592000"/>
              <a:ext cx="432434" cy="0"/>
            </a:xfrm>
            <a:custGeom>
              <a:avLst/>
              <a:gdLst/>
              <a:ahLst/>
              <a:cxnLst/>
              <a:rect l="l" t="t" r="r" b="b"/>
              <a:pathLst>
                <a:path w="432434">
                  <a:moveTo>
                    <a:pt x="0" y="0"/>
                  </a:moveTo>
                  <a:lnTo>
                    <a:pt x="432000" y="1"/>
                  </a:lnTo>
                </a:path>
              </a:pathLst>
            </a:custGeom>
            <a:ln w="30480">
              <a:solidFill>
                <a:srgbClr val="2308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2000" y="503999"/>
            <a:ext cx="1485900" cy="4318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35299" y="2687319"/>
            <a:ext cx="561530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spc="50" dirty="0">
                <a:solidFill>
                  <a:srgbClr val="230859"/>
                </a:solidFill>
                <a:latin typeface="Arial"/>
                <a:cs typeface="Arial"/>
              </a:rPr>
              <a:t>Are</a:t>
            </a:r>
            <a:r>
              <a:rPr sz="4300" spc="15" dirty="0">
                <a:solidFill>
                  <a:srgbClr val="230859"/>
                </a:solidFill>
                <a:latin typeface="Arial"/>
                <a:cs typeface="Arial"/>
              </a:rPr>
              <a:t> </a:t>
            </a:r>
            <a:r>
              <a:rPr sz="4300" spc="125" dirty="0">
                <a:solidFill>
                  <a:srgbClr val="230859"/>
                </a:solidFill>
                <a:latin typeface="Arial"/>
                <a:cs typeface="Arial"/>
              </a:rPr>
              <a:t>you</a:t>
            </a:r>
            <a:r>
              <a:rPr sz="4300" spc="15" dirty="0">
                <a:solidFill>
                  <a:srgbClr val="230859"/>
                </a:solidFill>
                <a:latin typeface="Arial"/>
                <a:cs typeface="Arial"/>
              </a:rPr>
              <a:t> </a:t>
            </a:r>
            <a:r>
              <a:rPr sz="4300" spc="110" dirty="0">
                <a:solidFill>
                  <a:srgbClr val="230859"/>
                </a:solidFill>
                <a:latin typeface="Arial"/>
                <a:cs typeface="Arial"/>
              </a:rPr>
              <a:t>active</a:t>
            </a:r>
            <a:r>
              <a:rPr sz="4300" spc="20" dirty="0">
                <a:solidFill>
                  <a:srgbClr val="230859"/>
                </a:solidFill>
                <a:latin typeface="Arial"/>
                <a:cs typeface="Arial"/>
              </a:rPr>
              <a:t> </a:t>
            </a:r>
            <a:r>
              <a:rPr sz="4300" spc="225" dirty="0">
                <a:solidFill>
                  <a:srgbClr val="230859"/>
                </a:solidFill>
                <a:latin typeface="Arial"/>
                <a:cs typeface="Arial"/>
              </a:rPr>
              <a:t>or</a:t>
            </a:r>
            <a:r>
              <a:rPr sz="4300" spc="15" dirty="0">
                <a:solidFill>
                  <a:srgbClr val="230859"/>
                </a:solidFill>
                <a:latin typeface="Arial"/>
                <a:cs typeface="Arial"/>
              </a:rPr>
              <a:t> </a:t>
            </a:r>
            <a:r>
              <a:rPr sz="4300" spc="45" dirty="0">
                <a:solidFill>
                  <a:srgbClr val="230859"/>
                </a:solidFill>
                <a:latin typeface="Arial"/>
                <a:cs typeface="Arial"/>
              </a:rPr>
              <a:t>not?</a:t>
            </a:r>
            <a:endParaRPr sz="4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3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35299" y="2069084"/>
            <a:ext cx="3700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TeachingEnglish</a:t>
            </a:r>
            <a:r>
              <a:rPr sz="2400" b="1" spc="6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lessons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299" y="4587240"/>
            <a:ext cx="102235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230859"/>
                </a:solidFill>
                <a:latin typeface="Arial"/>
                <a:cs typeface="Arial"/>
              </a:rPr>
              <a:t>May</a:t>
            </a:r>
            <a:r>
              <a:rPr sz="1700" spc="-50" dirty="0">
                <a:solidFill>
                  <a:srgbClr val="230859"/>
                </a:solidFill>
                <a:latin typeface="Arial"/>
                <a:cs typeface="Arial"/>
              </a:rPr>
              <a:t> </a:t>
            </a:r>
            <a:r>
              <a:rPr sz="1700" spc="70" dirty="0">
                <a:solidFill>
                  <a:srgbClr val="230859"/>
                </a:solidFill>
                <a:latin typeface="Arial"/>
                <a:cs typeface="Arial"/>
              </a:rPr>
              <a:t>2021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858" y="523967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Quiz question 2</a:t>
            </a:r>
            <a:endParaRPr spc="30" dirty="0"/>
          </a:p>
        </p:txBody>
      </p:sp>
      <p:sp>
        <p:nvSpPr>
          <p:cNvPr id="3" name="object 3"/>
          <p:cNvSpPr txBox="1"/>
          <p:nvPr/>
        </p:nvSpPr>
        <p:spPr>
          <a:xfrm>
            <a:off x="1183938" y="1377188"/>
            <a:ext cx="8538210" cy="302300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  <a:tabLst>
                <a:tab pos="354330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114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play</a:t>
            </a:r>
            <a:r>
              <a:rPr sz="2400" spc="1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in</a:t>
            </a:r>
            <a:r>
              <a:rPr sz="2400" spc="1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the</a:t>
            </a:r>
            <a:r>
              <a:rPr sz="2400" spc="1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playground</a:t>
            </a:r>
            <a:r>
              <a:rPr sz="2400" spc="10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(doing</a:t>
            </a:r>
            <a:r>
              <a:rPr sz="2400" spc="10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something</a:t>
            </a:r>
            <a:r>
              <a:rPr sz="2400" spc="10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active)</a:t>
            </a:r>
            <a:r>
              <a:rPr sz="2400" spc="114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25" dirty="0">
                <a:solidFill>
                  <a:srgbClr val="002060"/>
                </a:solidFill>
                <a:latin typeface="Arial"/>
                <a:cs typeface="Arial"/>
              </a:rPr>
              <a:t>at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school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in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break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times?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 startAt="2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Yes,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65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Some</a:t>
            </a:r>
            <a:r>
              <a:rPr sz="24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days.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5" dirty="0">
                <a:solidFill>
                  <a:srgbClr val="002060"/>
                </a:solidFill>
                <a:latin typeface="Arial"/>
                <a:cs typeface="Arial"/>
              </a:rPr>
              <a:t>No.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33458" y="3134859"/>
            <a:ext cx="4958541" cy="32399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4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8A3340-73B5-EA55-5A42-EAB0544263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299" y="505621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6701" y="2952000"/>
            <a:ext cx="4805299" cy="3239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2200" y="459410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Quiz question 3</a:t>
            </a:r>
            <a:endParaRPr spc="30" dirty="0"/>
          </a:p>
        </p:txBody>
      </p:sp>
      <p:sp>
        <p:nvSpPr>
          <p:cNvPr id="4" name="object 4"/>
          <p:cNvSpPr txBox="1"/>
          <p:nvPr/>
        </p:nvSpPr>
        <p:spPr>
          <a:xfrm>
            <a:off x="1183938" y="1377188"/>
            <a:ext cx="5767070" cy="26494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330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have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sports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lessons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at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school?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AutoNum type="arabicPeriod" startAt="3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Yes,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70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Some</a:t>
            </a:r>
            <a:r>
              <a:rPr sz="24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days.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65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926465" algn="l"/>
              </a:tabLst>
            </a:pPr>
            <a:r>
              <a:rPr sz="2400" spc="-25" dirty="0">
                <a:solidFill>
                  <a:srgbClr val="002060"/>
                </a:solidFill>
                <a:latin typeface="Arial"/>
                <a:cs typeface="Arial"/>
              </a:rPr>
              <a:t>No.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4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D363CC-4F5A-9ABC-1837-C234383CB6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471" y="521266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595630"/>
            <a:ext cx="30480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Quiz question 4</a:t>
            </a:r>
            <a:endParaRPr spc="30" dirty="0"/>
          </a:p>
        </p:txBody>
      </p:sp>
      <p:sp>
        <p:nvSpPr>
          <p:cNvPr id="3" name="object 3"/>
          <p:cNvSpPr txBox="1"/>
          <p:nvPr/>
        </p:nvSpPr>
        <p:spPr>
          <a:xfrm>
            <a:off x="1183938" y="1377188"/>
            <a:ext cx="8375650" cy="302300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  <a:tabLst>
                <a:tab pos="354330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ride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your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bike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scooter,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go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skateboarding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002060"/>
                </a:solidFill>
                <a:latin typeface="Arial"/>
                <a:cs typeface="Arial"/>
              </a:rPr>
              <a:t>or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rollerblading</a:t>
            </a:r>
            <a:r>
              <a:rPr sz="240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after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school?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 startAt="4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Yes,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65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Some</a:t>
            </a:r>
            <a:r>
              <a:rPr sz="24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days.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5" dirty="0">
                <a:solidFill>
                  <a:srgbClr val="002060"/>
                </a:solidFill>
                <a:latin typeface="Arial"/>
                <a:cs typeface="Arial"/>
              </a:rPr>
              <a:t>No.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21411" y="2952000"/>
            <a:ext cx="3070588" cy="32399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4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7BFAC8-472F-0982-CDCF-515948F583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299" y="627015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475546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Quiz question 5</a:t>
            </a:r>
            <a:endParaRPr spc="30" dirty="0"/>
          </a:p>
        </p:txBody>
      </p:sp>
      <p:sp>
        <p:nvSpPr>
          <p:cNvPr id="3" name="object 3"/>
          <p:cNvSpPr txBox="1"/>
          <p:nvPr/>
        </p:nvSpPr>
        <p:spPr>
          <a:xfrm>
            <a:off x="1183938" y="1377188"/>
            <a:ext cx="8056245" cy="302300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341630">
              <a:lnSpc>
                <a:spcPct val="100800"/>
              </a:lnSpc>
              <a:spcBef>
                <a:spcPts val="75"/>
              </a:spcBef>
              <a:buAutoNum type="arabicPeriod" startAt="5"/>
              <a:tabLst>
                <a:tab pos="354330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sz="240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sports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activity,</a:t>
            </a:r>
            <a:r>
              <a:rPr sz="2400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like</a:t>
            </a:r>
            <a:r>
              <a:rPr sz="2400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football</a:t>
            </a:r>
            <a:r>
              <a:rPr sz="2400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gymnastics,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after</a:t>
            </a:r>
            <a:r>
              <a:rPr sz="2400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school?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 startAt="5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Yes,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65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Some</a:t>
            </a:r>
            <a:r>
              <a:rPr sz="24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days.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5" dirty="0">
                <a:solidFill>
                  <a:srgbClr val="002060"/>
                </a:solidFill>
                <a:latin typeface="Arial"/>
                <a:cs typeface="Arial"/>
              </a:rPr>
              <a:t>No.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78032" y="3312000"/>
            <a:ext cx="5913967" cy="28799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4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DC81C6-E9EF-A2E1-017B-F3AFEE177D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299" y="517123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525542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Quiz question 6</a:t>
            </a:r>
            <a:endParaRPr spc="30" dirty="0"/>
          </a:p>
        </p:txBody>
      </p:sp>
      <p:sp>
        <p:nvSpPr>
          <p:cNvPr id="3" name="object 3"/>
          <p:cNvSpPr txBox="1"/>
          <p:nvPr/>
        </p:nvSpPr>
        <p:spPr>
          <a:xfrm>
            <a:off x="1183938" y="1377188"/>
            <a:ext cx="7576820" cy="302300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341630">
              <a:lnSpc>
                <a:spcPct val="100800"/>
              </a:lnSpc>
              <a:spcBef>
                <a:spcPts val="75"/>
              </a:spcBef>
              <a:buAutoNum type="arabicPeriod" startAt="6"/>
              <a:tabLst>
                <a:tab pos="354330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another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physical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activity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that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makes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you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breathe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harder?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 startAt="6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Yes,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65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Some</a:t>
            </a:r>
            <a:r>
              <a:rPr sz="24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days.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5" dirty="0">
                <a:solidFill>
                  <a:srgbClr val="002060"/>
                </a:solidFill>
                <a:latin typeface="Arial"/>
                <a:cs typeface="Arial"/>
              </a:rPr>
              <a:t>No.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02386" y="2952000"/>
            <a:ext cx="3989613" cy="32399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4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C497CB-2538-FFFE-6F3B-73EB40CAB1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090" y="525542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4959" y="530968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Quiz question 7</a:t>
            </a:r>
            <a:endParaRPr spc="30" dirty="0"/>
          </a:p>
        </p:txBody>
      </p:sp>
      <p:sp>
        <p:nvSpPr>
          <p:cNvPr id="3" name="object 3"/>
          <p:cNvSpPr txBox="1"/>
          <p:nvPr/>
        </p:nvSpPr>
        <p:spPr>
          <a:xfrm>
            <a:off x="1183937" y="1377188"/>
            <a:ext cx="9714230" cy="33814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341630">
              <a:lnSpc>
                <a:spcPct val="98800"/>
              </a:lnSpc>
              <a:spcBef>
                <a:spcPts val="135"/>
              </a:spcBef>
              <a:buAutoNum type="arabicPeriod" startAt="7"/>
              <a:tabLst>
                <a:tab pos="354330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How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many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hours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spend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looking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at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screen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day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(for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fun,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002060"/>
                </a:solidFill>
                <a:latin typeface="Arial"/>
                <a:cs typeface="Arial"/>
              </a:rPr>
              <a:t>not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rgbClr val="002060"/>
                </a:solidFill>
                <a:latin typeface="Arial"/>
                <a:cs typeface="Arial"/>
              </a:rPr>
              <a:t>for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school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homework),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like</a:t>
            </a:r>
            <a:r>
              <a:rPr sz="2400" spc="9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watching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rgbClr val="002060"/>
                </a:solidFill>
                <a:latin typeface="Arial"/>
                <a:cs typeface="Arial"/>
              </a:rPr>
              <a:t>TV,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playing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computer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games,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watching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videos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chatting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your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friends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online?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5"/>
              </a:spcBef>
              <a:buFont typeface="Arial"/>
              <a:buAutoNum type="arabicPeriod" startAt="7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6565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Less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than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one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hour.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70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6565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Between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one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and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two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hours.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6565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9264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More</a:t>
            </a:r>
            <a:r>
              <a:rPr sz="2400" spc="1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than</a:t>
            </a:r>
            <a:r>
              <a:rPr sz="2400" spc="1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two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hours.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1999" y="3042000"/>
            <a:ext cx="4740000" cy="32399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4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7F15C1-0CA4-A0F4-38AD-5E32BDB924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160" y="530968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24119" y="481416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Results</a:t>
            </a:r>
            <a:endParaRPr spc="30" dirty="0"/>
          </a:p>
        </p:txBody>
      </p:sp>
      <p:sp>
        <p:nvSpPr>
          <p:cNvPr id="5" name="object 5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2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3937" y="1377188"/>
            <a:ext cx="9941263" cy="44712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2700" marR="600710">
              <a:lnSpc>
                <a:spcPct val="100800"/>
              </a:lnSpc>
            </a:pP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Mostly</a:t>
            </a:r>
            <a:r>
              <a:rPr sz="2400" b="1" spc="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5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sz="2400" spc="-50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Great!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It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looks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like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lots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of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physical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activities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every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day.</a:t>
            </a:r>
            <a:r>
              <a:rPr sz="2400" spc="-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Well</a:t>
            </a:r>
            <a:r>
              <a:rPr sz="2400" spc="-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done!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2700" marR="5080">
              <a:lnSpc>
                <a:spcPct val="98800"/>
              </a:lnSpc>
            </a:pP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Mostly</a:t>
            </a:r>
            <a:r>
              <a:rPr sz="2400" b="1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002060"/>
                </a:solidFill>
                <a:latin typeface="Arial"/>
                <a:cs typeface="Arial"/>
              </a:rPr>
              <a:t>B</a:t>
            </a:r>
            <a:r>
              <a:rPr sz="2400" spc="-40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Keep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going!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looks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like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some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different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activities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day.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Does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002060"/>
                </a:solidFill>
                <a:latin typeface="Arial"/>
                <a:cs typeface="Arial"/>
              </a:rPr>
              <a:t>it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add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up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002060"/>
                </a:solidFill>
                <a:latin typeface="Arial"/>
                <a:cs typeface="Arial"/>
              </a:rPr>
              <a:t>60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minutes?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If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yes,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great!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If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not,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what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other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activities would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like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try?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5"/>
              </a:spcBef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2700" marR="26670">
              <a:lnSpc>
                <a:spcPct val="100800"/>
              </a:lnSpc>
            </a:pP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Mostly</a:t>
            </a:r>
            <a:r>
              <a:rPr sz="2400" b="1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100" dirty="0">
                <a:solidFill>
                  <a:srgbClr val="002060"/>
                </a:solidFill>
                <a:latin typeface="Arial"/>
                <a:cs typeface="Arial"/>
              </a:rPr>
              <a:t>C</a:t>
            </a:r>
            <a:r>
              <a:rPr sz="2400" spc="-100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20" dirty="0">
                <a:solidFill>
                  <a:srgbClr val="002060"/>
                </a:solidFill>
                <a:latin typeface="Arial"/>
                <a:cs typeface="Arial"/>
              </a:rPr>
              <a:t>OK,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let’s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see.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It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looks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like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you 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don’t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many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different</a:t>
            </a:r>
            <a:r>
              <a:rPr sz="2400" spc="6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physical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activities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day.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one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two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activities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rgbClr val="002060"/>
                </a:solidFill>
                <a:latin typeface="Arial"/>
                <a:cs typeface="Arial"/>
              </a:rPr>
              <a:t>for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002060"/>
                </a:solidFill>
                <a:latin typeface="Arial"/>
                <a:cs typeface="Arial"/>
              </a:rPr>
              <a:t>a 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longer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time?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If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not,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try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more.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What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activities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would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you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like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try?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C4EE39-4216-37E7-8821-009F8E03B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321" y="527627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759" y="1258824"/>
            <a:ext cx="868680" cy="8656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Lia’s exercise routine</a:t>
            </a:r>
            <a:endParaRPr spc="30" dirty="0"/>
          </a:p>
        </p:txBody>
      </p:sp>
      <p:sp>
        <p:nvSpPr>
          <p:cNvPr id="6" name="object 6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3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3937" y="1377188"/>
            <a:ext cx="76936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How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many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minutes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of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exercise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does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Lia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25798"/>
              </p:ext>
            </p:extLst>
          </p:nvPr>
        </p:nvGraphicFramePr>
        <p:xfrm>
          <a:off x="1226047" y="1860403"/>
          <a:ext cx="10440034" cy="3987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5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370">
                <a:tc>
                  <a:txBody>
                    <a:bodyPr/>
                    <a:lstStyle/>
                    <a:p>
                      <a:pPr marL="67945">
                        <a:lnSpc>
                          <a:spcPts val="2080"/>
                        </a:lnSpc>
                        <a:spcBef>
                          <a:spcPts val="135"/>
                        </a:spcBef>
                      </a:pPr>
                      <a:r>
                        <a:rPr sz="1750" b="1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When</a:t>
                      </a:r>
                      <a:endParaRPr sz="175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80"/>
                        </a:lnSpc>
                        <a:spcBef>
                          <a:spcPts val="135"/>
                        </a:spcBef>
                      </a:pPr>
                      <a:r>
                        <a:rPr sz="1750" b="1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What</a:t>
                      </a:r>
                      <a:endParaRPr sz="175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80"/>
                        </a:lnSpc>
                        <a:spcBef>
                          <a:spcPts val="135"/>
                        </a:spcBef>
                      </a:pPr>
                      <a:r>
                        <a:rPr sz="1750" b="1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How</a:t>
                      </a:r>
                      <a:r>
                        <a:rPr sz="1750" b="1" spc="-14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750" b="1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long</a:t>
                      </a:r>
                      <a:endParaRPr sz="175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67945">
                        <a:lnSpc>
                          <a:spcPts val="2115"/>
                        </a:lnSpc>
                        <a:spcBef>
                          <a:spcPts val="9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before</a:t>
                      </a:r>
                      <a:r>
                        <a:rPr sz="1800" spc="-4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school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15"/>
                        </a:lnSpc>
                        <a:spcBef>
                          <a:spcPts val="9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do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an</a:t>
                      </a:r>
                      <a:r>
                        <a:rPr sz="1800" spc="-4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exercise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video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15"/>
                        </a:lnSpc>
                        <a:spcBef>
                          <a:spcPts val="9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r>
                        <a:rPr sz="1800" spc="-1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minutes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67945">
                        <a:lnSpc>
                          <a:spcPts val="2125"/>
                        </a:lnSpc>
                        <a:spcBef>
                          <a:spcPts val="8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going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school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25"/>
                        </a:lnSpc>
                        <a:spcBef>
                          <a:spcPts val="8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walk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school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25"/>
                        </a:lnSpc>
                        <a:spcBef>
                          <a:spcPts val="8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minutes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96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at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lunch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time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play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running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game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with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my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friends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in</a:t>
                      </a:r>
                      <a:r>
                        <a:rPr sz="1800" spc="-4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playground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15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minutes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36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after</a:t>
                      </a:r>
                      <a:r>
                        <a:rPr sz="1800" spc="-6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school</a:t>
                      </a:r>
                      <a:r>
                        <a:rPr sz="1800" spc="-6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(Tuesdays</a:t>
                      </a:r>
                      <a:r>
                        <a:rPr sz="1800" spc="-6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and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Fridays)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go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swimming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lessons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30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minutes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9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after</a:t>
                      </a:r>
                      <a:r>
                        <a:rPr sz="1800" spc="-5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school</a:t>
                      </a:r>
                      <a:r>
                        <a:rPr sz="1800" spc="-5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(Mondays,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Wednesdays</a:t>
                      </a:r>
                      <a:r>
                        <a:rPr sz="1800" spc="-5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and</a:t>
                      </a:r>
                      <a:r>
                        <a:rPr sz="1800" spc="-4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Thursdays)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ride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my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bike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in</a:t>
                      </a:r>
                      <a:r>
                        <a:rPr sz="1800" spc="-4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park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(if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it’s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sunny)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OR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dance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my</a:t>
                      </a:r>
                      <a:r>
                        <a:rPr sz="1800" spc="-4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favourite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songs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at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home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(if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it’s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rainy)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do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some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skipping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or</a:t>
                      </a:r>
                      <a:r>
                        <a:rPr sz="1800" spc="-3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hula-hooping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20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minutes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64"/>
                        </a:spcBef>
                      </a:pPr>
                      <a:endParaRPr sz="180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minutes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67945">
                        <a:lnSpc>
                          <a:spcPts val="2120"/>
                        </a:lnSpc>
                        <a:spcBef>
                          <a:spcPts val="9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in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sz="1800" spc="-1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evening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20"/>
                        </a:lnSpc>
                        <a:spcBef>
                          <a:spcPts val="9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walk</a:t>
                      </a:r>
                      <a:r>
                        <a:rPr sz="1800" spc="-3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dog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20"/>
                        </a:lnSpc>
                        <a:spcBef>
                          <a:spcPts val="9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15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minutes</a:t>
                      </a:r>
                      <a:endParaRPr sz="180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370">
                <a:tc gridSpan="2">
                  <a:txBody>
                    <a:bodyPr/>
                    <a:lstStyle/>
                    <a:p>
                      <a:pPr marR="60325" algn="r">
                        <a:lnSpc>
                          <a:spcPts val="2080"/>
                        </a:lnSpc>
                        <a:spcBef>
                          <a:spcPts val="135"/>
                        </a:spcBef>
                      </a:pPr>
                      <a:r>
                        <a:rPr sz="1750" b="1" spc="-10" dirty="0">
                          <a:solidFill>
                            <a:srgbClr val="002060"/>
                          </a:solidFill>
                          <a:latin typeface="Comic Sans MS"/>
                          <a:cs typeface="Comic Sans MS"/>
                        </a:rPr>
                        <a:t>Total:</a:t>
                      </a:r>
                      <a:endParaRPr sz="1750">
                        <a:solidFill>
                          <a:srgbClr val="00206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0" marR="0" marT="1714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Are</a:t>
            </a:r>
            <a:r>
              <a:rPr spc="35" dirty="0"/>
              <a:t> </a:t>
            </a:r>
            <a:r>
              <a:rPr spc="90" dirty="0"/>
              <a:t>you</a:t>
            </a:r>
            <a:r>
              <a:rPr spc="35" dirty="0"/>
              <a:t> </a:t>
            </a:r>
            <a:r>
              <a:rPr spc="85" dirty="0"/>
              <a:t>active</a:t>
            </a:r>
            <a:r>
              <a:rPr spc="35" dirty="0"/>
              <a:t> </a:t>
            </a:r>
            <a:r>
              <a:rPr spc="155" dirty="0"/>
              <a:t>or</a:t>
            </a:r>
            <a:r>
              <a:rPr spc="45" dirty="0"/>
              <a:t> </a:t>
            </a:r>
            <a:r>
              <a:rPr spc="30" dirty="0"/>
              <a:t>not?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27634" y="1339176"/>
            <a:ext cx="9865360" cy="4780280"/>
            <a:chOff x="1227634" y="1339176"/>
            <a:chExt cx="9865360" cy="4780280"/>
          </a:xfrm>
        </p:grpSpPr>
        <p:sp>
          <p:nvSpPr>
            <p:cNvPr id="4" name="object 4"/>
            <p:cNvSpPr/>
            <p:nvPr/>
          </p:nvSpPr>
          <p:spPr>
            <a:xfrm>
              <a:off x="1232396" y="1343939"/>
              <a:ext cx="9855835" cy="4770755"/>
            </a:xfrm>
            <a:custGeom>
              <a:avLst/>
              <a:gdLst/>
              <a:ahLst/>
              <a:cxnLst/>
              <a:rect l="l" t="t" r="r" b="b"/>
              <a:pathLst>
                <a:path w="9855835" h="4770755">
                  <a:moveTo>
                    <a:pt x="0" y="0"/>
                  </a:moveTo>
                  <a:lnTo>
                    <a:pt x="9855601" y="0"/>
                  </a:lnTo>
                  <a:lnTo>
                    <a:pt x="9855601" y="4770537"/>
                  </a:lnTo>
                  <a:lnTo>
                    <a:pt x="0" y="477053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29164" y="1861047"/>
              <a:ext cx="81730" cy="8636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70656" y="1682875"/>
              <a:ext cx="161949" cy="19660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57713" y="1680147"/>
              <a:ext cx="136847" cy="20533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90538" y="1680147"/>
              <a:ext cx="136847" cy="20533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731130" y="1627288"/>
              <a:ext cx="5142230" cy="454025"/>
            </a:xfrm>
            <a:custGeom>
              <a:avLst/>
              <a:gdLst/>
              <a:ahLst/>
              <a:cxnLst/>
              <a:rect l="l" t="t" r="r" b="b"/>
              <a:pathLst>
                <a:path w="5142230" h="454025">
                  <a:moveTo>
                    <a:pt x="1159148" y="5457"/>
                  </a:moveTo>
                  <a:lnTo>
                    <a:pt x="1168538" y="5457"/>
                  </a:lnTo>
                  <a:lnTo>
                    <a:pt x="1176297" y="8577"/>
                  </a:lnTo>
                  <a:lnTo>
                    <a:pt x="1182424" y="14817"/>
                  </a:lnTo>
                  <a:lnTo>
                    <a:pt x="1188552" y="21057"/>
                  </a:lnTo>
                  <a:lnTo>
                    <a:pt x="1191617" y="28942"/>
                  </a:lnTo>
                  <a:lnTo>
                    <a:pt x="1191617" y="38471"/>
                  </a:lnTo>
                  <a:lnTo>
                    <a:pt x="1191446" y="51725"/>
                  </a:lnTo>
                  <a:lnTo>
                    <a:pt x="1190935" y="66667"/>
                  </a:lnTo>
                  <a:lnTo>
                    <a:pt x="1190082" y="83299"/>
                  </a:lnTo>
                  <a:lnTo>
                    <a:pt x="1188888" y="101620"/>
                  </a:lnTo>
                  <a:lnTo>
                    <a:pt x="1187694" y="120045"/>
                  </a:lnTo>
                  <a:lnTo>
                    <a:pt x="1186842" y="136990"/>
                  </a:lnTo>
                  <a:lnTo>
                    <a:pt x="1186330" y="152455"/>
                  </a:lnTo>
                  <a:lnTo>
                    <a:pt x="1186160" y="166439"/>
                  </a:lnTo>
                  <a:lnTo>
                    <a:pt x="1186219" y="176938"/>
                  </a:lnTo>
                  <a:lnTo>
                    <a:pt x="1186398" y="189091"/>
                  </a:lnTo>
                  <a:lnTo>
                    <a:pt x="1186697" y="202900"/>
                  </a:lnTo>
                  <a:lnTo>
                    <a:pt x="1187115" y="218364"/>
                  </a:lnTo>
                  <a:lnTo>
                    <a:pt x="1187532" y="233459"/>
                  </a:lnTo>
                  <a:lnTo>
                    <a:pt x="1187831" y="246162"/>
                  </a:lnTo>
                  <a:lnTo>
                    <a:pt x="1188010" y="256473"/>
                  </a:lnTo>
                  <a:lnTo>
                    <a:pt x="1188070" y="264393"/>
                  </a:lnTo>
                  <a:lnTo>
                    <a:pt x="1188070" y="273840"/>
                  </a:lnTo>
                  <a:lnTo>
                    <a:pt x="1185085" y="281659"/>
                  </a:lnTo>
                  <a:lnTo>
                    <a:pt x="1179116" y="287849"/>
                  </a:lnTo>
                  <a:lnTo>
                    <a:pt x="1173148" y="294040"/>
                  </a:lnTo>
                  <a:lnTo>
                    <a:pt x="1165309" y="297135"/>
                  </a:lnTo>
                  <a:lnTo>
                    <a:pt x="1155601" y="297135"/>
                  </a:lnTo>
                  <a:lnTo>
                    <a:pt x="1146224" y="297135"/>
                  </a:lnTo>
                  <a:lnTo>
                    <a:pt x="1138514" y="294057"/>
                  </a:lnTo>
                  <a:lnTo>
                    <a:pt x="1132470" y="287903"/>
                  </a:lnTo>
                  <a:lnTo>
                    <a:pt x="1126425" y="281748"/>
                  </a:lnTo>
                  <a:lnTo>
                    <a:pt x="1123404" y="273911"/>
                  </a:lnTo>
                  <a:lnTo>
                    <a:pt x="1123404" y="264393"/>
                  </a:lnTo>
                  <a:lnTo>
                    <a:pt x="1123344" y="255266"/>
                  </a:lnTo>
                  <a:lnTo>
                    <a:pt x="1123165" y="244088"/>
                  </a:lnTo>
                  <a:lnTo>
                    <a:pt x="1122866" y="230857"/>
                  </a:lnTo>
                  <a:lnTo>
                    <a:pt x="1122449" y="215574"/>
                  </a:lnTo>
                  <a:lnTo>
                    <a:pt x="1122031" y="200271"/>
                  </a:lnTo>
                  <a:lnTo>
                    <a:pt x="1121733" y="186981"/>
                  </a:lnTo>
                  <a:lnTo>
                    <a:pt x="1121553" y="175703"/>
                  </a:lnTo>
                  <a:lnTo>
                    <a:pt x="1121494" y="166439"/>
                  </a:lnTo>
                  <a:lnTo>
                    <a:pt x="1121664" y="152672"/>
                  </a:lnTo>
                  <a:lnTo>
                    <a:pt x="1122176" y="137361"/>
                  </a:lnTo>
                  <a:lnTo>
                    <a:pt x="1123029" y="120506"/>
                  </a:lnTo>
                  <a:lnTo>
                    <a:pt x="1124223" y="102106"/>
                  </a:lnTo>
                  <a:lnTo>
                    <a:pt x="1125416" y="83749"/>
                  </a:lnTo>
                  <a:lnTo>
                    <a:pt x="1126269" y="67025"/>
                  </a:lnTo>
                  <a:lnTo>
                    <a:pt x="1126780" y="51932"/>
                  </a:lnTo>
                  <a:lnTo>
                    <a:pt x="1126951" y="38471"/>
                  </a:lnTo>
                  <a:lnTo>
                    <a:pt x="1127520" y="31563"/>
                  </a:lnTo>
                  <a:lnTo>
                    <a:pt x="1149827" y="5457"/>
                  </a:lnTo>
                  <a:lnTo>
                    <a:pt x="1159148" y="5457"/>
                  </a:lnTo>
                  <a:close/>
                </a:path>
                <a:path w="5142230" h="454025">
                  <a:moveTo>
                    <a:pt x="1640284" y="1091"/>
                  </a:moveTo>
                  <a:lnTo>
                    <a:pt x="1674391" y="24494"/>
                  </a:lnTo>
                  <a:lnTo>
                    <a:pt x="1674391" y="33287"/>
                  </a:lnTo>
                  <a:lnTo>
                    <a:pt x="1674391" y="38054"/>
                  </a:lnTo>
                  <a:lnTo>
                    <a:pt x="1673029" y="43369"/>
                  </a:lnTo>
                  <a:lnTo>
                    <a:pt x="1670306" y="49232"/>
                  </a:lnTo>
                  <a:lnTo>
                    <a:pt x="1576437" y="245566"/>
                  </a:lnTo>
                  <a:lnTo>
                    <a:pt x="1559890" y="284406"/>
                  </a:lnTo>
                  <a:lnTo>
                    <a:pt x="1545278" y="319705"/>
                  </a:lnTo>
                  <a:lnTo>
                    <a:pt x="1532600" y="351463"/>
                  </a:lnTo>
                  <a:lnTo>
                    <a:pt x="1521857" y="379681"/>
                  </a:lnTo>
                  <a:lnTo>
                    <a:pt x="1504076" y="431958"/>
                  </a:lnTo>
                  <a:lnTo>
                    <a:pt x="1499286" y="441492"/>
                  </a:lnTo>
                  <a:lnTo>
                    <a:pt x="1492787" y="448303"/>
                  </a:lnTo>
                  <a:lnTo>
                    <a:pt x="1484579" y="452389"/>
                  </a:lnTo>
                  <a:lnTo>
                    <a:pt x="1474663" y="453752"/>
                  </a:lnTo>
                  <a:lnTo>
                    <a:pt x="1465588" y="453752"/>
                  </a:lnTo>
                  <a:lnTo>
                    <a:pt x="1457726" y="450754"/>
                  </a:lnTo>
                  <a:lnTo>
                    <a:pt x="1451076" y="444758"/>
                  </a:lnTo>
                  <a:lnTo>
                    <a:pt x="1444427" y="438763"/>
                  </a:lnTo>
                  <a:lnTo>
                    <a:pt x="1441102" y="431210"/>
                  </a:lnTo>
                  <a:lnTo>
                    <a:pt x="1441102" y="422101"/>
                  </a:lnTo>
                  <a:lnTo>
                    <a:pt x="1444785" y="401529"/>
                  </a:lnTo>
                  <a:lnTo>
                    <a:pt x="1455836" y="368368"/>
                  </a:lnTo>
                  <a:lnTo>
                    <a:pt x="1474254" y="322619"/>
                  </a:lnTo>
                  <a:lnTo>
                    <a:pt x="1500039" y="264282"/>
                  </a:lnTo>
                  <a:lnTo>
                    <a:pt x="1403181" y="79114"/>
                  </a:lnTo>
                  <a:lnTo>
                    <a:pt x="1390083" y="57865"/>
                  </a:lnTo>
                  <a:lnTo>
                    <a:pt x="1385169" y="49492"/>
                  </a:lnTo>
                  <a:lnTo>
                    <a:pt x="1382712" y="41936"/>
                  </a:lnTo>
                  <a:lnTo>
                    <a:pt x="1382712" y="35197"/>
                  </a:lnTo>
                  <a:lnTo>
                    <a:pt x="1407444" y="1637"/>
                  </a:lnTo>
                  <a:lnTo>
                    <a:pt x="1416000" y="1637"/>
                  </a:lnTo>
                  <a:lnTo>
                    <a:pt x="1423404" y="2916"/>
                  </a:lnTo>
                  <a:lnTo>
                    <a:pt x="1430056" y="6753"/>
                  </a:lnTo>
                  <a:lnTo>
                    <a:pt x="1435955" y="13147"/>
                  </a:lnTo>
                  <a:lnTo>
                    <a:pt x="1441102" y="22100"/>
                  </a:lnTo>
                  <a:lnTo>
                    <a:pt x="1464132" y="54084"/>
                  </a:lnTo>
                  <a:lnTo>
                    <a:pt x="1487451" y="93485"/>
                  </a:lnTo>
                  <a:lnTo>
                    <a:pt x="1511058" y="140305"/>
                  </a:lnTo>
                  <a:lnTo>
                    <a:pt x="1534955" y="194543"/>
                  </a:lnTo>
                  <a:lnTo>
                    <a:pt x="1571269" y="101513"/>
                  </a:lnTo>
                  <a:lnTo>
                    <a:pt x="1592019" y="57617"/>
                  </a:lnTo>
                  <a:lnTo>
                    <a:pt x="1612590" y="19184"/>
                  </a:lnTo>
                  <a:lnTo>
                    <a:pt x="1632045" y="2222"/>
                  </a:lnTo>
                  <a:lnTo>
                    <a:pt x="1640284" y="1091"/>
                  </a:lnTo>
                  <a:close/>
                </a:path>
                <a:path w="5142230" h="454025">
                  <a:moveTo>
                    <a:pt x="257571" y="1091"/>
                  </a:moveTo>
                  <a:lnTo>
                    <a:pt x="291678" y="24494"/>
                  </a:lnTo>
                  <a:lnTo>
                    <a:pt x="291678" y="33287"/>
                  </a:lnTo>
                  <a:lnTo>
                    <a:pt x="291678" y="38054"/>
                  </a:lnTo>
                  <a:lnTo>
                    <a:pt x="290316" y="43369"/>
                  </a:lnTo>
                  <a:lnTo>
                    <a:pt x="287594" y="49232"/>
                  </a:lnTo>
                  <a:lnTo>
                    <a:pt x="193724" y="245566"/>
                  </a:lnTo>
                  <a:lnTo>
                    <a:pt x="177178" y="284406"/>
                  </a:lnTo>
                  <a:lnTo>
                    <a:pt x="162566" y="319705"/>
                  </a:lnTo>
                  <a:lnTo>
                    <a:pt x="149888" y="351463"/>
                  </a:lnTo>
                  <a:lnTo>
                    <a:pt x="139145" y="379681"/>
                  </a:lnTo>
                  <a:lnTo>
                    <a:pt x="121363" y="431958"/>
                  </a:lnTo>
                  <a:lnTo>
                    <a:pt x="116573" y="441492"/>
                  </a:lnTo>
                  <a:lnTo>
                    <a:pt x="110075" y="448303"/>
                  </a:lnTo>
                  <a:lnTo>
                    <a:pt x="101867" y="452389"/>
                  </a:lnTo>
                  <a:lnTo>
                    <a:pt x="91950" y="453752"/>
                  </a:lnTo>
                  <a:lnTo>
                    <a:pt x="82875" y="453752"/>
                  </a:lnTo>
                  <a:lnTo>
                    <a:pt x="75013" y="450754"/>
                  </a:lnTo>
                  <a:lnTo>
                    <a:pt x="68364" y="444758"/>
                  </a:lnTo>
                  <a:lnTo>
                    <a:pt x="61714" y="438763"/>
                  </a:lnTo>
                  <a:lnTo>
                    <a:pt x="58390" y="431210"/>
                  </a:lnTo>
                  <a:lnTo>
                    <a:pt x="58390" y="422101"/>
                  </a:lnTo>
                  <a:lnTo>
                    <a:pt x="62073" y="401529"/>
                  </a:lnTo>
                  <a:lnTo>
                    <a:pt x="73124" y="368368"/>
                  </a:lnTo>
                  <a:lnTo>
                    <a:pt x="91541" y="322619"/>
                  </a:lnTo>
                  <a:lnTo>
                    <a:pt x="117326" y="264282"/>
                  </a:lnTo>
                  <a:lnTo>
                    <a:pt x="20468" y="79114"/>
                  </a:lnTo>
                  <a:lnTo>
                    <a:pt x="7371" y="57865"/>
                  </a:lnTo>
                  <a:lnTo>
                    <a:pt x="2457" y="49492"/>
                  </a:lnTo>
                  <a:lnTo>
                    <a:pt x="0" y="41936"/>
                  </a:lnTo>
                  <a:lnTo>
                    <a:pt x="0" y="35197"/>
                  </a:lnTo>
                  <a:lnTo>
                    <a:pt x="24732" y="1637"/>
                  </a:lnTo>
                  <a:lnTo>
                    <a:pt x="33287" y="1637"/>
                  </a:lnTo>
                  <a:lnTo>
                    <a:pt x="40692" y="2916"/>
                  </a:lnTo>
                  <a:lnTo>
                    <a:pt x="47344" y="6753"/>
                  </a:lnTo>
                  <a:lnTo>
                    <a:pt x="53243" y="13147"/>
                  </a:lnTo>
                  <a:lnTo>
                    <a:pt x="58390" y="22100"/>
                  </a:lnTo>
                  <a:lnTo>
                    <a:pt x="81420" y="54084"/>
                  </a:lnTo>
                  <a:lnTo>
                    <a:pt x="104738" y="93485"/>
                  </a:lnTo>
                  <a:lnTo>
                    <a:pt x="128346" y="140305"/>
                  </a:lnTo>
                  <a:lnTo>
                    <a:pt x="152242" y="194543"/>
                  </a:lnTo>
                  <a:lnTo>
                    <a:pt x="188557" y="101513"/>
                  </a:lnTo>
                  <a:lnTo>
                    <a:pt x="209306" y="57617"/>
                  </a:lnTo>
                  <a:lnTo>
                    <a:pt x="229877" y="19184"/>
                  </a:lnTo>
                  <a:lnTo>
                    <a:pt x="249332" y="2222"/>
                  </a:lnTo>
                  <a:lnTo>
                    <a:pt x="257571" y="1091"/>
                  </a:lnTo>
                  <a:close/>
                </a:path>
                <a:path w="5142230" h="454025">
                  <a:moveTo>
                    <a:pt x="5027339" y="0"/>
                  </a:moveTo>
                  <a:lnTo>
                    <a:pt x="5067800" y="7146"/>
                  </a:lnTo>
                  <a:lnTo>
                    <a:pt x="5113211" y="31548"/>
                  </a:lnTo>
                  <a:lnTo>
                    <a:pt x="5123383" y="54570"/>
                  </a:lnTo>
                  <a:lnTo>
                    <a:pt x="5123383" y="60911"/>
                  </a:lnTo>
                  <a:lnTo>
                    <a:pt x="5121356" y="66209"/>
                  </a:lnTo>
                  <a:lnTo>
                    <a:pt x="5117304" y="70463"/>
                  </a:lnTo>
                  <a:lnTo>
                    <a:pt x="5116240" y="75579"/>
                  </a:lnTo>
                  <a:lnTo>
                    <a:pt x="5112986" y="113982"/>
                  </a:lnTo>
                  <a:lnTo>
                    <a:pt x="5111876" y="162704"/>
                  </a:lnTo>
                  <a:lnTo>
                    <a:pt x="5112029" y="178233"/>
                  </a:lnTo>
                  <a:lnTo>
                    <a:pt x="5118324" y="221746"/>
                  </a:lnTo>
                  <a:lnTo>
                    <a:pt x="5133303" y="262159"/>
                  </a:lnTo>
                  <a:lnTo>
                    <a:pt x="5134480" y="265180"/>
                  </a:lnTo>
                  <a:lnTo>
                    <a:pt x="5136582" y="270002"/>
                  </a:lnTo>
                  <a:lnTo>
                    <a:pt x="5139609" y="276624"/>
                  </a:lnTo>
                  <a:lnTo>
                    <a:pt x="5141663" y="282448"/>
                  </a:lnTo>
                  <a:lnTo>
                    <a:pt x="5141663" y="291745"/>
                  </a:lnTo>
                  <a:lnTo>
                    <a:pt x="5138544" y="299291"/>
                  </a:lnTo>
                  <a:lnTo>
                    <a:pt x="5132304" y="305086"/>
                  </a:lnTo>
                  <a:lnTo>
                    <a:pt x="5126063" y="310881"/>
                  </a:lnTo>
                  <a:lnTo>
                    <a:pt x="5118815" y="313779"/>
                  </a:lnTo>
                  <a:lnTo>
                    <a:pt x="5110559" y="313779"/>
                  </a:lnTo>
                  <a:lnTo>
                    <a:pt x="5074163" y="286568"/>
                  </a:lnTo>
                  <a:lnTo>
                    <a:pt x="5071741" y="281855"/>
                  </a:lnTo>
                  <a:lnTo>
                    <a:pt x="5060798" y="288333"/>
                  </a:lnTo>
                  <a:lnTo>
                    <a:pt x="5019238" y="306311"/>
                  </a:lnTo>
                  <a:lnTo>
                    <a:pt x="4994051" y="310505"/>
                  </a:lnTo>
                  <a:lnTo>
                    <a:pt x="4963024" y="308131"/>
                  </a:lnTo>
                  <a:lnTo>
                    <a:pt x="4914371" y="289142"/>
                  </a:lnTo>
                  <a:lnTo>
                    <a:pt x="4884166" y="252591"/>
                  </a:lnTo>
                  <a:lnTo>
                    <a:pt x="4869791" y="199001"/>
                  </a:lnTo>
                  <a:lnTo>
                    <a:pt x="4867994" y="165348"/>
                  </a:lnTo>
                  <a:lnTo>
                    <a:pt x="4870933" y="132476"/>
                  </a:lnTo>
                  <a:lnTo>
                    <a:pt x="4894444" y="74090"/>
                  </a:lnTo>
                  <a:lnTo>
                    <a:pt x="4939669" y="27324"/>
                  </a:lnTo>
                  <a:lnTo>
                    <a:pt x="4995831" y="3036"/>
                  </a:lnTo>
                  <a:lnTo>
                    <a:pt x="5027339" y="0"/>
                  </a:lnTo>
                  <a:close/>
                </a:path>
                <a:path w="5142230" h="454025">
                  <a:moveTo>
                    <a:pt x="960164" y="0"/>
                  </a:moveTo>
                  <a:lnTo>
                    <a:pt x="1000625" y="7146"/>
                  </a:lnTo>
                  <a:lnTo>
                    <a:pt x="1046036" y="31548"/>
                  </a:lnTo>
                  <a:lnTo>
                    <a:pt x="1056208" y="54570"/>
                  </a:lnTo>
                  <a:lnTo>
                    <a:pt x="1056208" y="60911"/>
                  </a:lnTo>
                  <a:lnTo>
                    <a:pt x="1054181" y="66209"/>
                  </a:lnTo>
                  <a:lnTo>
                    <a:pt x="1050129" y="70463"/>
                  </a:lnTo>
                  <a:lnTo>
                    <a:pt x="1049065" y="75579"/>
                  </a:lnTo>
                  <a:lnTo>
                    <a:pt x="1045811" y="113982"/>
                  </a:lnTo>
                  <a:lnTo>
                    <a:pt x="1044701" y="162704"/>
                  </a:lnTo>
                  <a:lnTo>
                    <a:pt x="1044854" y="178233"/>
                  </a:lnTo>
                  <a:lnTo>
                    <a:pt x="1051149" y="221746"/>
                  </a:lnTo>
                  <a:lnTo>
                    <a:pt x="1066128" y="262159"/>
                  </a:lnTo>
                  <a:lnTo>
                    <a:pt x="1067305" y="265180"/>
                  </a:lnTo>
                  <a:lnTo>
                    <a:pt x="1069407" y="270002"/>
                  </a:lnTo>
                  <a:lnTo>
                    <a:pt x="1072434" y="276624"/>
                  </a:lnTo>
                  <a:lnTo>
                    <a:pt x="1074488" y="282448"/>
                  </a:lnTo>
                  <a:lnTo>
                    <a:pt x="1074488" y="291745"/>
                  </a:lnTo>
                  <a:lnTo>
                    <a:pt x="1071369" y="299291"/>
                  </a:lnTo>
                  <a:lnTo>
                    <a:pt x="1065129" y="305086"/>
                  </a:lnTo>
                  <a:lnTo>
                    <a:pt x="1058889" y="310881"/>
                  </a:lnTo>
                  <a:lnTo>
                    <a:pt x="1051640" y="313779"/>
                  </a:lnTo>
                  <a:lnTo>
                    <a:pt x="1043384" y="313779"/>
                  </a:lnTo>
                  <a:lnTo>
                    <a:pt x="1006988" y="286568"/>
                  </a:lnTo>
                  <a:lnTo>
                    <a:pt x="1004566" y="281855"/>
                  </a:lnTo>
                  <a:lnTo>
                    <a:pt x="993623" y="288333"/>
                  </a:lnTo>
                  <a:lnTo>
                    <a:pt x="952063" y="306311"/>
                  </a:lnTo>
                  <a:lnTo>
                    <a:pt x="926876" y="310505"/>
                  </a:lnTo>
                  <a:lnTo>
                    <a:pt x="895850" y="308131"/>
                  </a:lnTo>
                  <a:lnTo>
                    <a:pt x="847197" y="289142"/>
                  </a:lnTo>
                  <a:lnTo>
                    <a:pt x="816991" y="252591"/>
                  </a:lnTo>
                  <a:lnTo>
                    <a:pt x="802616" y="199001"/>
                  </a:lnTo>
                  <a:lnTo>
                    <a:pt x="800819" y="165348"/>
                  </a:lnTo>
                  <a:lnTo>
                    <a:pt x="803758" y="132476"/>
                  </a:lnTo>
                  <a:lnTo>
                    <a:pt x="827269" y="74090"/>
                  </a:lnTo>
                  <a:lnTo>
                    <a:pt x="872494" y="27324"/>
                  </a:lnTo>
                  <a:lnTo>
                    <a:pt x="928656" y="3036"/>
                  </a:lnTo>
                  <a:lnTo>
                    <a:pt x="960164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89522" y="1497063"/>
              <a:ext cx="2224458" cy="45062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8002669" y="1530971"/>
              <a:ext cx="1395095" cy="410845"/>
            </a:xfrm>
            <a:custGeom>
              <a:avLst/>
              <a:gdLst/>
              <a:ahLst/>
              <a:cxnLst/>
              <a:rect l="l" t="t" r="r" b="b"/>
              <a:pathLst>
                <a:path w="1395095" h="410844">
                  <a:moveTo>
                    <a:pt x="1080295" y="93588"/>
                  </a:moveTo>
                  <a:lnTo>
                    <a:pt x="1117737" y="112218"/>
                  </a:lnTo>
                  <a:lnTo>
                    <a:pt x="1129189" y="149397"/>
                  </a:lnTo>
                  <a:lnTo>
                    <a:pt x="1129953" y="165893"/>
                  </a:lnTo>
                  <a:lnTo>
                    <a:pt x="1129953" y="174505"/>
                  </a:lnTo>
                  <a:lnTo>
                    <a:pt x="1120261" y="214751"/>
                  </a:lnTo>
                  <a:lnTo>
                    <a:pt x="1096666" y="224556"/>
                  </a:lnTo>
                  <a:lnTo>
                    <a:pt x="1084012" y="222527"/>
                  </a:lnTo>
                  <a:lnTo>
                    <a:pt x="1074974" y="216439"/>
                  </a:lnTo>
                  <a:lnTo>
                    <a:pt x="1069551" y="206292"/>
                  </a:lnTo>
                  <a:lnTo>
                    <a:pt x="1067743" y="192087"/>
                  </a:lnTo>
                  <a:lnTo>
                    <a:pt x="1067743" y="188858"/>
                  </a:lnTo>
                  <a:lnTo>
                    <a:pt x="1067473" y="182638"/>
                  </a:lnTo>
                  <a:lnTo>
                    <a:pt x="1066933" y="173427"/>
                  </a:lnTo>
                  <a:lnTo>
                    <a:pt x="1066319" y="155525"/>
                  </a:lnTo>
                  <a:lnTo>
                    <a:pt x="1049156" y="158852"/>
                  </a:lnTo>
                  <a:lnTo>
                    <a:pt x="1005845" y="178786"/>
                  </a:lnTo>
                  <a:lnTo>
                    <a:pt x="975897" y="213267"/>
                  </a:lnTo>
                  <a:lnTo>
                    <a:pt x="967879" y="228931"/>
                  </a:lnTo>
                  <a:lnTo>
                    <a:pt x="968425" y="377353"/>
                  </a:lnTo>
                  <a:lnTo>
                    <a:pt x="966379" y="391797"/>
                  </a:lnTo>
                  <a:lnTo>
                    <a:pt x="960240" y="402115"/>
                  </a:lnTo>
                  <a:lnTo>
                    <a:pt x="950008" y="408305"/>
                  </a:lnTo>
                  <a:lnTo>
                    <a:pt x="935683" y="410368"/>
                  </a:lnTo>
                  <a:lnTo>
                    <a:pt x="922791" y="408305"/>
                  </a:lnTo>
                  <a:lnTo>
                    <a:pt x="913582" y="402115"/>
                  </a:lnTo>
                  <a:lnTo>
                    <a:pt x="908057" y="391797"/>
                  </a:lnTo>
                  <a:lnTo>
                    <a:pt x="906216" y="377353"/>
                  </a:lnTo>
                  <a:lnTo>
                    <a:pt x="906216" y="185811"/>
                  </a:lnTo>
                  <a:lnTo>
                    <a:pt x="907196" y="150162"/>
                  </a:lnTo>
                  <a:lnTo>
                    <a:pt x="907409" y="142879"/>
                  </a:lnTo>
                  <a:lnTo>
                    <a:pt x="907537" y="136755"/>
                  </a:lnTo>
                  <a:lnTo>
                    <a:pt x="907580" y="131787"/>
                  </a:lnTo>
                  <a:lnTo>
                    <a:pt x="909421" y="117343"/>
                  </a:lnTo>
                  <a:lnTo>
                    <a:pt x="914946" y="107026"/>
                  </a:lnTo>
                  <a:lnTo>
                    <a:pt x="924155" y="100835"/>
                  </a:lnTo>
                  <a:lnTo>
                    <a:pt x="937047" y="98772"/>
                  </a:lnTo>
                  <a:lnTo>
                    <a:pt x="951252" y="101603"/>
                  </a:lnTo>
                  <a:lnTo>
                    <a:pt x="961430" y="110095"/>
                  </a:lnTo>
                  <a:lnTo>
                    <a:pt x="967582" y="124249"/>
                  </a:lnTo>
                  <a:lnTo>
                    <a:pt x="969708" y="144065"/>
                  </a:lnTo>
                  <a:lnTo>
                    <a:pt x="993306" y="121981"/>
                  </a:lnTo>
                  <a:lnTo>
                    <a:pt x="1019603" y="106207"/>
                  </a:lnTo>
                  <a:lnTo>
                    <a:pt x="1048599" y="96743"/>
                  </a:lnTo>
                  <a:lnTo>
                    <a:pt x="1080295" y="93588"/>
                  </a:lnTo>
                  <a:close/>
                </a:path>
                <a:path w="1395095" h="410844">
                  <a:moveTo>
                    <a:pt x="134515" y="91132"/>
                  </a:moveTo>
                  <a:lnTo>
                    <a:pt x="181696" y="99799"/>
                  </a:lnTo>
                  <a:lnTo>
                    <a:pt x="218264" y="114814"/>
                  </a:lnTo>
                  <a:lnTo>
                    <a:pt x="241747" y="148431"/>
                  </a:lnTo>
                  <a:lnTo>
                    <a:pt x="241747" y="156605"/>
                  </a:lnTo>
                  <a:lnTo>
                    <a:pt x="238968" y="163969"/>
                  </a:lnTo>
                  <a:lnTo>
                    <a:pt x="233414" y="170523"/>
                  </a:lnTo>
                  <a:lnTo>
                    <a:pt x="227858" y="177077"/>
                  </a:lnTo>
                  <a:lnTo>
                    <a:pt x="220813" y="180354"/>
                  </a:lnTo>
                  <a:lnTo>
                    <a:pt x="212279" y="180354"/>
                  </a:lnTo>
                  <a:lnTo>
                    <a:pt x="205651" y="180354"/>
                  </a:lnTo>
                  <a:lnTo>
                    <a:pt x="184243" y="165437"/>
                  </a:lnTo>
                  <a:lnTo>
                    <a:pt x="175442" y="160146"/>
                  </a:lnTo>
                  <a:lnTo>
                    <a:pt x="164220" y="156366"/>
                  </a:lnTo>
                  <a:lnTo>
                    <a:pt x="150578" y="154098"/>
                  </a:lnTo>
                  <a:lnTo>
                    <a:pt x="134515" y="153342"/>
                  </a:lnTo>
                  <a:lnTo>
                    <a:pt x="122247" y="156270"/>
                  </a:lnTo>
                  <a:lnTo>
                    <a:pt x="84414" y="200187"/>
                  </a:lnTo>
                  <a:lnTo>
                    <a:pt x="66329" y="241367"/>
                  </a:lnTo>
                  <a:lnTo>
                    <a:pt x="60300" y="276398"/>
                  </a:lnTo>
                  <a:lnTo>
                    <a:pt x="61706" y="292313"/>
                  </a:lnTo>
                  <a:lnTo>
                    <a:pt x="82797" y="329059"/>
                  </a:lnTo>
                  <a:lnTo>
                    <a:pt x="121875" y="345941"/>
                  </a:lnTo>
                  <a:lnTo>
                    <a:pt x="138062" y="347067"/>
                  </a:lnTo>
                  <a:lnTo>
                    <a:pt x="145767" y="346582"/>
                  </a:lnTo>
                  <a:lnTo>
                    <a:pt x="153627" y="345126"/>
                  </a:lnTo>
                  <a:lnTo>
                    <a:pt x="161642" y="342700"/>
                  </a:lnTo>
                  <a:lnTo>
                    <a:pt x="169811" y="339303"/>
                  </a:lnTo>
                  <a:lnTo>
                    <a:pt x="201996" y="322101"/>
                  </a:lnTo>
                  <a:lnTo>
                    <a:pt x="208305" y="318736"/>
                  </a:lnTo>
                  <a:lnTo>
                    <a:pt x="213097" y="317053"/>
                  </a:lnTo>
                  <a:lnTo>
                    <a:pt x="216371" y="317053"/>
                  </a:lnTo>
                  <a:lnTo>
                    <a:pt x="224815" y="317053"/>
                  </a:lnTo>
                  <a:lnTo>
                    <a:pt x="232020" y="320312"/>
                  </a:lnTo>
                  <a:lnTo>
                    <a:pt x="237984" y="326829"/>
                  </a:lnTo>
                  <a:lnTo>
                    <a:pt x="243949" y="333346"/>
                  </a:lnTo>
                  <a:lnTo>
                    <a:pt x="246931" y="340729"/>
                  </a:lnTo>
                  <a:lnTo>
                    <a:pt x="246931" y="348977"/>
                  </a:lnTo>
                  <a:lnTo>
                    <a:pt x="221331" y="382224"/>
                  </a:lnTo>
                  <a:lnTo>
                    <a:pt x="183286" y="399828"/>
                  </a:lnTo>
                  <a:lnTo>
                    <a:pt x="138062" y="409277"/>
                  </a:lnTo>
                  <a:lnTo>
                    <a:pt x="110217" y="407077"/>
                  </a:lnTo>
                  <a:lnTo>
                    <a:pt x="61726" y="389478"/>
                  </a:lnTo>
                  <a:lnTo>
                    <a:pt x="23108" y="354067"/>
                  </a:lnTo>
                  <a:lnTo>
                    <a:pt x="2567" y="305226"/>
                  </a:lnTo>
                  <a:lnTo>
                    <a:pt x="0" y="276398"/>
                  </a:lnTo>
                  <a:lnTo>
                    <a:pt x="2350" y="247711"/>
                  </a:lnTo>
                  <a:lnTo>
                    <a:pt x="21151" y="189142"/>
                  </a:lnTo>
                  <a:lnTo>
                    <a:pt x="59627" y="129454"/>
                  </a:lnTo>
                  <a:lnTo>
                    <a:pt x="108084" y="95390"/>
                  </a:lnTo>
                  <a:lnTo>
                    <a:pt x="134515" y="91132"/>
                  </a:lnTo>
                  <a:close/>
                </a:path>
                <a:path w="1395095" h="410844">
                  <a:moveTo>
                    <a:pt x="1268091" y="0"/>
                  </a:moveTo>
                  <a:lnTo>
                    <a:pt x="1298494" y="25163"/>
                  </a:lnTo>
                  <a:lnTo>
                    <a:pt x="1303289" y="60065"/>
                  </a:lnTo>
                  <a:lnTo>
                    <a:pt x="1303289" y="67509"/>
                  </a:lnTo>
                  <a:lnTo>
                    <a:pt x="1302649" y="86076"/>
                  </a:lnTo>
                  <a:lnTo>
                    <a:pt x="1302470" y="97135"/>
                  </a:lnTo>
                  <a:lnTo>
                    <a:pt x="1315035" y="95225"/>
                  </a:lnTo>
                  <a:lnTo>
                    <a:pt x="1324726" y="93860"/>
                  </a:lnTo>
                  <a:lnTo>
                    <a:pt x="1331543" y="93042"/>
                  </a:lnTo>
                  <a:lnTo>
                    <a:pt x="1335485" y="92769"/>
                  </a:lnTo>
                  <a:lnTo>
                    <a:pt x="1348536" y="92940"/>
                  </a:lnTo>
                  <a:lnTo>
                    <a:pt x="1388412" y="106834"/>
                  </a:lnTo>
                  <a:lnTo>
                    <a:pt x="1394966" y="126603"/>
                  </a:lnTo>
                  <a:lnTo>
                    <a:pt x="1394966" y="136050"/>
                  </a:lnTo>
                  <a:lnTo>
                    <a:pt x="1391936" y="143915"/>
                  </a:lnTo>
                  <a:lnTo>
                    <a:pt x="1385876" y="150196"/>
                  </a:lnTo>
                  <a:lnTo>
                    <a:pt x="1379814" y="156477"/>
                  </a:lnTo>
                  <a:lnTo>
                    <a:pt x="1372021" y="159618"/>
                  </a:lnTo>
                  <a:lnTo>
                    <a:pt x="1362497" y="159618"/>
                  </a:lnTo>
                  <a:lnTo>
                    <a:pt x="1358393" y="159618"/>
                  </a:lnTo>
                  <a:lnTo>
                    <a:pt x="1353750" y="159436"/>
                  </a:lnTo>
                  <a:lnTo>
                    <a:pt x="1348564" y="159072"/>
                  </a:lnTo>
                  <a:lnTo>
                    <a:pt x="1343380" y="158708"/>
                  </a:lnTo>
                  <a:lnTo>
                    <a:pt x="1339020" y="158526"/>
                  </a:lnTo>
                  <a:lnTo>
                    <a:pt x="1335485" y="158526"/>
                  </a:lnTo>
                  <a:lnTo>
                    <a:pt x="1331439" y="158740"/>
                  </a:lnTo>
                  <a:lnTo>
                    <a:pt x="1324860" y="159381"/>
                  </a:lnTo>
                  <a:lnTo>
                    <a:pt x="1315750" y="160450"/>
                  </a:lnTo>
                  <a:lnTo>
                    <a:pt x="1304107" y="161945"/>
                  </a:lnTo>
                  <a:lnTo>
                    <a:pt x="1309193" y="317889"/>
                  </a:lnTo>
                  <a:lnTo>
                    <a:pt x="1309475" y="330338"/>
                  </a:lnTo>
                  <a:lnTo>
                    <a:pt x="1308047" y="372820"/>
                  </a:lnTo>
                  <a:lnTo>
                    <a:pt x="1275458" y="409550"/>
                  </a:lnTo>
                  <a:lnTo>
                    <a:pt x="1266704" y="409550"/>
                  </a:lnTo>
                  <a:lnTo>
                    <a:pt x="1259104" y="406709"/>
                  </a:lnTo>
                  <a:lnTo>
                    <a:pt x="1252658" y="401027"/>
                  </a:lnTo>
                  <a:lnTo>
                    <a:pt x="1246211" y="395346"/>
                  </a:lnTo>
                  <a:lnTo>
                    <a:pt x="1242988" y="388091"/>
                  </a:lnTo>
                  <a:lnTo>
                    <a:pt x="1242988" y="379263"/>
                  </a:lnTo>
                  <a:lnTo>
                    <a:pt x="1244165" y="338263"/>
                  </a:lnTo>
                  <a:lnTo>
                    <a:pt x="1244421" y="329920"/>
                  </a:lnTo>
                  <a:lnTo>
                    <a:pt x="1244574" y="322935"/>
                  </a:lnTo>
                  <a:lnTo>
                    <a:pt x="1244625" y="317309"/>
                  </a:lnTo>
                  <a:lnTo>
                    <a:pt x="1239339" y="162960"/>
                  </a:lnTo>
                  <a:lnTo>
                    <a:pt x="1230057" y="162441"/>
                  </a:lnTo>
                  <a:lnTo>
                    <a:pt x="1217516" y="161515"/>
                  </a:lnTo>
                  <a:lnTo>
                    <a:pt x="1170256" y="154985"/>
                  </a:lnTo>
                  <a:lnTo>
                    <a:pt x="1154311" y="126057"/>
                  </a:lnTo>
                  <a:lnTo>
                    <a:pt x="1154311" y="116646"/>
                  </a:lnTo>
                  <a:lnTo>
                    <a:pt x="1157286" y="108746"/>
                  </a:lnTo>
                  <a:lnTo>
                    <a:pt x="1163237" y="102355"/>
                  </a:lnTo>
                  <a:lnTo>
                    <a:pt x="1169187" y="95964"/>
                  </a:lnTo>
                  <a:lnTo>
                    <a:pt x="1176561" y="92769"/>
                  </a:lnTo>
                  <a:lnTo>
                    <a:pt x="1185357" y="92769"/>
                  </a:lnTo>
                  <a:lnTo>
                    <a:pt x="1237804" y="97408"/>
                  </a:lnTo>
                  <a:lnTo>
                    <a:pt x="1237727" y="92398"/>
                  </a:lnTo>
                  <a:lnTo>
                    <a:pt x="1237497" y="85485"/>
                  </a:lnTo>
                  <a:lnTo>
                    <a:pt x="1237114" y="76670"/>
                  </a:lnTo>
                  <a:lnTo>
                    <a:pt x="1236577" y="65953"/>
                  </a:lnTo>
                  <a:lnTo>
                    <a:pt x="1236039" y="55075"/>
                  </a:lnTo>
                  <a:lnTo>
                    <a:pt x="1235656" y="45777"/>
                  </a:lnTo>
                  <a:lnTo>
                    <a:pt x="1235426" y="38060"/>
                  </a:lnTo>
                  <a:lnTo>
                    <a:pt x="1235349" y="31923"/>
                  </a:lnTo>
                  <a:lnTo>
                    <a:pt x="1235349" y="22692"/>
                  </a:lnTo>
                  <a:lnTo>
                    <a:pt x="1238526" y="15063"/>
                  </a:lnTo>
                  <a:lnTo>
                    <a:pt x="1244881" y="9038"/>
                  </a:lnTo>
                  <a:lnTo>
                    <a:pt x="1251237" y="3012"/>
                  </a:lnTo>
                  <a:lnTo>
                    <a:pt x="1258972" y="0"/>
                  </a:lnTo>
                  <a:lnTo>
                    <a:pt x="1268091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55278" y="1497063"/>
              <a:ext cx="88007" cy="8691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269068" y="1473127"/>
              <a:ext cx="6235700" cy="473075"/>
            </a:xfrm>
            <a:custGeom>
              <a:avLst/>
              <a:gdLst/>
              <a:ahLst/>
              <a:cxnLst/>
              <a:rect l="l" t="t" r="r" b="b"/>
              <a:pathLst>
                <a:path w="6235700" h="473075">
                  <a:moveTo>
                    <a:pt x="336971" y="20463"/>
                  </a:moveTo>
                  <a:lnTo>
                    <a:pt x="370231" y="46946"/>
                  </a:lnTo>
                  <a:lnTo>
                    <a:pt x="382981" y="93533"/>
                  </a:lnTo>
                  <a:lnTo>
                    <a:pt x="388996" y="134925"/>
                  </a:lnTo>
                  <a:lnTo>
                    <a:pt x="397487" y="194131"/>
                  </a:lnTo>
                  <a:lnTo>
                    <a:pt x="406870" y="248487"/>
                  </a:lnTo>
                  <a:lnTo>
                    <a:pt x="417145" y="297992"/>
                  </a:lnTo>
                  <a:lnTo>
                    <a:pt x="428312" y="342646"/>
                  </a:lnTo>
                  <a:lnTo>
                    <a:pt x="441554" y="389124"/>
                  </a:lnTo>
                  <a:lnTo>
                    <a:pt x="446532" y="407772"/>
                  </a:lnTo>
                  <a:lnTo>
                    <a:pt x="450088" y="422394"/>
                  </a:lnTo>
                  <a:lnTo>
                    <a:pt x="452222" y="432991"/>
                  </a:lnTo>
                  <a:lnTo>
                    <a:pt x="452933" y="439563"/>
                  </a:lnTo>
                  <a:lnTo>
                    <a:pt x="452269" y="446311"/>
                  </a:lnTo>
                  <a:lnTo>
                    <a:pt x="418281" y="472578"/>
                  </a:lnTo>
                  <a:lnTo>
                    <a:pt x="409786" y="471463"/>
                  </a:lnTo>
                  <a:lnTo>
                    <a:pt x="381120" y="436466"/>
                  </a:lnTo>
                  <a:lnTo>
                    <a:pt x="363983" y="361532"/>
                  </a:lnTo>
                  <a:lnTo>
                    <a:pt x="357800" y="333453"/>
                  </a:lnTo>
                  <a:lnTo>
                    <a:pt x="350438" y="292851"/>
                  </a:lnTo>
                  <a:lnTo>
                    <a:pt x="341896" y="239726"/>
                  </a:lnTo>
                  <a:lnTo>
                    <a:pt x="332175" y="174079"/>
                  </a:lnTo>
                  <a:lnTo>
                    <a:pt x="285129" y="333155"/>
                  </a:lnTo>
                  <a:lnTo>
                    <a:pt x="269031" y="379536"/>
                  </a:lnTo>
                  <a:lnTo>
                    <a:pt x="263810" y="397696"/>
                  </a:lnTo>
                  <a:lnTo>
                    <a:pt x="258539" y="413512"/>
                  </a:lnTo>
                  <a:lnTo>
                    <a:pt x="240730" y="448417"/>
                  </a:lnTo>
                  <a:lnTo>
                    <a:pt x="212005" y="461664"/>
                  </a:lnTo>
                  <a:lnTo>
                    <a:pt x="203023" y="460573"/>
                  </a:lnTo>
                  <a:lnTo>
                    <a:pt x="195540" y="457299"/>
                  </a:lnTo>
                  <a:lnTo>
                    <a:pt x="189556" y="451842"/>
                  </a:lnTo>
                  <a:lnTo>
                    <a:pt x="185070" y="444202"/>
                  </a:lnTo>
                  <a:lnTo>
                    <a:pt x="180579" y="436629"/>
                  </a:lnTo>
                  <a:lnTo>
                    <a:pt x="176714" y="428843"/>
                  </a:lnTo>
                  <a:lnTo>
                    <a:pt x="173472" y="420846"/>
                  </a:lnTo>
                  <a:lnTo>
                    <a:pt x="170856" y="412636"/>
                  </a:lnTo>
                  <a:lnTo>
                    <a:pt x="162764" y="381655"/>
                  </a:lnTo>
                  <a:lnTo>
                    <a:pt x="149610" y="332506"/>
                  </a:lnTo>
                  <a:lnTo>
                    <a:pt x="137962" y="282255"/>
                  </a:lnTo>
                  <a:lnTo>
                    <a:pt x="127820" y="230901"/>
                  </a:lnTo>
                  <a:lnTo>
                    <a:pt x="119184" y="178444"/>
                  </a:lnTo>
                  <a:lnTo>
                    <a:pt x="114674" y="224377"/>
                  </a:lnTo>
                  <a:lnTo>
                    <a:pt x="79792" y="367160"/>
                  </a:lnTo>
                  <a:lnTo>
                    <a:pt x="78126" y="381303"/>
                  </a:lnTo>
                  <a:lnTo>
                    <a:pt x="75294" y="398518"/>
                  </a:lnTo>
                  <a:lnTo>
                    <a:pt x="66132" y="442168"/>
                  </a:lnTo>
                  <a:lnTo>
                    <a:pt x="33560" y="467667"/>
                  </a:lnTo>
                  <a:lnTo>
                    <a:pt x="25960" y="466948"/>
                  </a:lnTo>
                  <a:lnTo>
                    <a:pt x="0" y="441848"/>
                  </a:lnTo>
                  <a:lnTo>
                    <a:pt x="0" y="432469"/>
                  </a:lnTo>
                  <a:lnTo>
                    <a:pt x="4908" y="380373"/>
                  </a:lnTo>
                  <a:lnTo>
                    <a:pt x="19632" y="316912"/>
                  </a:lnTo>
                  <a:lnTo>
                    <a:pt x="48989" y="209366"/>
                  </a:lnTo>
                  <a:lnTo>
                    <a:pt x="64977" y="122531"/>
                  </a:lnTo>
                  <a:lnTo>
                    <a:pt x="77339" y="72641"/>
                  </a:lnTo>
                  <a:lnTo>
                    <a:pt x="97338" y="35266"/>
                  </a:lnTo>
                  <a:lnTo>
                    <a:pt x="122510" y="24556"/>
                  </a:lnTo>
                  <a:lnTo>
                    <a:pt x="132548" y="26026"/>
                  </a:lnTo>
                  <a:lnTo>
                    <a:pt x="159762" y="63777"/>
                  </a:lnTo>
                  <a:lnTo>
                    <a:pt x="171446" y="113939"/>
                  </a:lnTo>
                  <a:lnTo>
                    <a:pt x="185472" y="193922"/>
                  </a:lnTo>
                  <a:lnTo>
                    <a:pt x="194818" y="240708"/>
                  </a:lnTo>
                  <a:lnTo>
                    <a:pt x="205573" y="288755"/>
                  </a:lnTo>
                  <a:lnTo>
                    <a:pt x="217739" y="338063"/>
                  </a:lnTo>
                  <a:lnTo>
                    <a:pt x="234590" y="286723"/>
                  </a:lnTo>
                  <a:lnTo>
                    <a:pt x="250819" y="233864"/>
                  </a:lnTo>
                  <a:lnTo>
                    <a:pt x="266426" y="179486"/>
                  </a:lnTo>
                  <a:lnTo>
                    <a:pt x="281412" y="123588"/>
                  </a:lnTo>
                  <a:lnTo>
                    <a:pt x="289580" y="83833"/>
                  </a:lnTo>
                  <a:lnTo>
                    <a:pt x="292485" y="71775"/>
                  </a:lnTo>
                  <a:lnTo>
                    <a:pt x="311025" y="31821"/>
                  </a:lnTo>
                  <a:lnTo>
                    <a:pt x="326808" y="21725"/>
                  </a:lnTo>
                  <a:lnTo>
                    <a:pt x="336971" y="20463"/>
                  </a:lnTo>
                  <a:close/>
                </a:path>
                <a:path w="6235700" h="473075">
                  <a:moveTo>
                    <a:pt x="1201117" y="4092"/>
                  </a:moveTo>
                  <a:lnTo>
                    <a:pt x="1214487" y="6087"/>
                  </a:lnTo>
                  <a:lnTo>
                    <a:pt x="1224036" y="12073"/>
                  </a:lnTo>
                  <a:lnTo>
                    <a:pt x="1229766" y="22049"/>
                  </a:lnTo>
                  <a:lnTo>
                    <a:pt x="1231676" y="36016"/>
                  </a:lnTo>
                  <a:lnTo>
                    <a:pt x="1230989" y="60535"/>
                  </a:lnTo>
                  <a:lnTo>
                    <a:pt x="1228925" y="96715"/>
                  </a:lnTo>
                  <a:lnTo>
                    <a:pt x="1225487" y="144556"/>
                  </a:lnTo>
                  <a:lnTo>
                    <a:pt x="1220673" y="204058"/>
                  </a:lnTo>
                  <a:lnTo>
                    <a:pt x="1219279" y="223673"/>
                  </a:lnTo>
                  <a:lnTo>
                    <a:pt x="1218284" y="243496"/>
                  </a:lnTo>
                  <a:lnTo>
                    <a:pt x="1217687" y="263527"/>
                  </a:lnTo>
                  <a:lnTo>
                    <a:pt x="1217488" y="283765"/>
                  </a:lnTo>
                  <a:lnTo>
                    <a:pt x="1218017" y="326479"/>
                  </a:lnTo>
                  <a:lnTo>
                    <a:pt x="1219603" y="363717"/>
                  </a:lnTo>
                  <a:lnTo>
                    <a:pt x="1222246" y="395480"/>
                  </a:lnTo>
                  <a:lnTo>
                    <a:pt x="1225946" y="421768"/>
                  </a:lnTo>
                  <a:lnTo>
                    <a:pt x="1226310" y="423709"/>
                  </a:lnTo>
                  <a:lnTo>
                    <a:pt x="1226492" y="425548"/>
                  </a:lnTo>
                  <a:lnTo>
                    <a:pt x="1226492" y="427285"/>
                  </a:lnTo>
                  <a:lnTo>
                    <a:pt x="1226492" y="436067"/>
                  </a:lnTo>
                  <a:lnTo>
                    <a:pt x="1223372" y="443356"/>
                  </a:lnTo>
                  <a:lnTo>
                    <a:pt x="1217132" y="449151"/>
                  </a:lnTo>
                  <a:lnTo>
                    <a:pt x="1210892" y="454947"/>
                  </a:lnTo>
                  <a:lnTo>
                    <a:pt x="1203644" y="457844"/>
                  </a:lnTo>
                  <a:lnTo>
                    <a:pt x="1195387" y="457844"/>
                  </a:lnTo>
                  <a:lnTo>
                    <a:pt x="1185816" y="456310"/>
                  </a:lnTo>
                  <a:lnTo>
                    <a:pt x="1178011" y="451705"/>
                  </a:lnTo>
                  <a:lnTo>
                    <a:pt x="1171971" y="444031"/>
                  </a:lnTo>
                  <a:lnTo>
                    <a:pt x="1167697" y="433288"/>
                  </a:lnTo>
                  <a:lnTo>
                    <a:pt x="1160131" y="439867"/>
                  </a:lnTo>
                  <a:lnTo>
                    <a:pt x="1120574" y="458195"/>
                  </a:lnTo>
                  <a:lnTo>
                    <a:pt x="1085701" y="462483"/>
                  </a:lnTo>
                  <a:lnTo>
                    <a:pt x="1058157" y="460129"/>
                  </a:lnTo>
                  <a:lnTo>
                    <a:pt x="1014227" y="441303"/>
                  </a:lnTo>
                  <a:lnTo>
                    <a:pt x="976236" y="402732"/>
                  </a:lnTo>
                  <a:lnTo>
                    <a:pt x="951543" y="350617"/>
                  </a:lnTo>
                  <a:lnTo>
                    <a:pt x="948456" y="320600"/>
                  </a:lnTo>
                  <a:lnTo>
                    <a:pt x="950961" y="284947"/>
                  </a:lnTo>
                  <a:lnTo>
                    <a:pt x="970997" y="224661"/>
                  </a:lnTo>
                  <a:lnTo>
                    <a:pt x="1010073" y="180080"/>
                  </a:lnTo>
                  <a:lnTo>
                    <a:pt x="1062206" y="157283"/>
                  </a:lnTo>
                  <a:lnTo>
                    <a:pt x="1092795" y="154433"/>
                  </a:lnTo>
                  <a:lnTo>
                    <a:pt x="1108448" y="155107"/>
                  </a:lnTo>
                  <a:lnTo>
                    <a:pt x="1122322" y="157128"/>
                  </a:lnTo>
                  <a:lnTo>
                    <a:pt x="1134420" y="160496"/>
                  </a:lnTo>
                  <a:lnTo>
                    <a:pt x="1144739" y="165211"/>
                  </a:lnTo>
                  <a:lnTo>
                    <a:pt x="1162172" y="183083"/>
                  </a:lnTo>
                  <a:lnTo>
                    <a:pt x="1164031" y="132305"/>
                  </a:lnTo>
                  <a:lnTo>
                    <a:pt x="1166113" y="90243"/>
                  </a:lnTo>
                  <a:lnTo>
                    <a:pt x="1170946" y="32264"/>
                  </a:lnTo>
                  <a:lnTo>
                    <a:pt x="1189461" y="5853"/>
                  </a:lnTo>
                  <a:lnTo>
                    <a:pt x="1201117" y="4092"/>
                  </a:lnTo>
                  <a:close/>
                </a:path>
                <a:path w="6235700" h="473075">
                  <a:moveTo>
                    <a:pt x="5068415" y="1909"/>
                  </a:moveTo>
                  <a:lnTo>
                    <a:pt x="5100249" y="30525"/>
                  </a:lnTo>
                  <a:lnTo>
                    <a:pt x="5104705" y="79126"/>
                  </a:lnTo>
                  <a:lnTo>
                    <a:pt x="5104580" y="93207"/>
                  </a:lnTo>
                  <a:lnTo>
                    <a:pt x="5104205" y="107917"/>
                  </a:lnTo>
                  <a:lnTo>
                    <a:pt x="5103580" y="123255"/>
                  </a:lnTo>
                  <a:lnTo>
                    <a:pt x="5102705" y="139222"/>
                  </a:lnTo>
                  <a:lnTo>
                    <a:pt x="5102008" y="154059"/>
                  </a:lnTo>
                  <a:lnTo>
                    <a:pt x="5101548" y="168907"/>
                  </a:lnTo>
                  <a:lnTo>
                    <a:pt x="5101326" y="183766"/>
                  </a:lnTo>
                  <a:lnTo>
                    <a:pt x="5101341" y="198635"/>
                  </a:lnTo>
                  <a:lnTo>
                    <a:pt x="5101426" y="217189"/>
                  </a:lnTo>
                  <a:lnTo>
                    <a:pt x="5108844" y="203668"/>
                  </a:lnTo>
                  <a:lnTo>
                    <a:pt x="5117949" y="191790"/>
                  </a:lnTo>
                  <a:lnTo>
                    <a:pt x="5154765" y="166172"/>
                  </a:lnTo>
                  <a:lnTo>
                    <a:pt x="5198020" y="157435"/>
                  </a:lnTo>
                  <a:lnTo>
                    <a:pt x="5220097" y="159277"/>
                  </a:lnTo>
                  <a:lnTo>
                    <a:pt x="5259650" y="186903"/>
                  </a:lnTo>
                  <a:lnTo>
                    <a:pt x="5277640" y="238401"/>
                  </a:lnTo>
                  <a:lnTo>
                    <a:pt x="5281675" y="313578"/>
                  </a:lnTo>
                  <a:lnTo>
                    <a:pt x="5287110" y="370118"/>
                  </a:lnTo>
                  <a:lnTo>
                    <a:pt x="5293731" y="413547"/>
                  </a:lnTo>
                  <a:lnTo>
                    <a:pt x="5297187" y="429689"/>
                  </a:lnTo>
                  <a:lnTo>
                    <a:pt x="5297611" y="432725"/>
                  </a:lnTo>
                  <a:lnTo>
                    <a:pt x="5297611" y="435198"/>
                  </a:lnTo>
                  <a:lnTo>
                    <a:pt x="5297611" y="444236"/>
                  </a:lnTo>
                  <a:lnTo>
                    <a:pt x="5294320" y="451771"/>
                  </a:lnTo>
                  <a:lnTo>
                    <a:pt x="5287742" y="457802"/>
                  </a:lnTo>
                  <a:lnTo>
                    <a:pt x="5281162" y="463833"/>
                  </a:lnTo>
                  <a:lnTo>
                    <a:pt x="5273264" y="466848"/>
                  </a:lnTo>
                  <a:lnTo>
                    <a:pt x="5264050" y="466848"/>
                  </a:lnTo>
                  <a:lnTo>
                    <a:pt x="5233388" y="442190"/>
                  </a:lnTo>
                  <a:lnTo>
                    <a:pt x="5224450" y="397404"/>
                  </a:lnTo>
                  <a:lnTo>
                    <a:pt x="5219609" y="358826"/>
                  </a:lnTo>
                  <a:lnTo>
                    <a:pt x="5216846" y="312142"/>
                  </a:lnTo>
                  <a:lnTo>
                    <a:pt x="5216846" y="307242"/>
                  </a:lnTo>
                  <a:lnTo>
                    <a:pt x="5217074" y="299969"/>
                  </a:lnTo>
                  <a:lnTo>
                    <a:pt x="5217530" y="290322"/>
                  </a:lnTo>
                  <a:lnTo>
                    <a:pt x="5217983" y="280676"/>
                  </a:lnTo>
                  <a:lnTo>
                    <a:pt x="5218212" y="273579"/>
                  </a:lnTo>
                  <a:lnTo>
                    <a:pt x="5218212" y="269031"/>
                  </a:lnTo>
                  <a:lnTo>
                    <a:pt x="5216950" y="248977"/>
                  </a:lnTo>
                  <a:lnTo>
                    <a:pt x="5213164" y="234652"/>
                  </a:lnTo>
                  <a:lnTo>
                    <a:pt x="5206854" y="226057"/>
                  </a:lnTo>
                  <a:lnTo>
                    <a:pt x="5198020" y="223192"/>
                  </a:lnTo>
                  <a:lnTo>
                    <a:pt x="5182422" y="225036"/>
                  </a:lnTo>
                  <a:lnTo>
                    <a:pt x="5140380" y="252694"/>
                  </a:lnTo>
                  <a:lnTo>
                    <a:pt x="5114691" y="291739"/>
                  </a:lnTo>
                  <a:lnTo>
                    <a:pt x="5103034" y="358479"/>
                  </a:lnTo>
                  <a:lnTo>
                    <a:pt x="5101296" y="394711"/>
                  </a:lnTo>
                  <a:lnTo>
                    <a:pt x="5094345" y="435863"/>
                  </a:lnTo>
                  <a:lnTo>
                    <a:pt x="5065414" y="455934"/>
                  </a:lnTo>
                  <a:lnTo>
                    <a:pt x="5056518" y="455934"/>
                  </a:lnTo>
                  <a:lnTo>
                    <a:pt x="5048700" y="452891"/>
                  </a:lnTo>
                  <a:lnTo>
                    <a:pt x="5041961" y="446805"/>
                  </a:lnTo>
                  <a:lnTo>
                    <a:pt x="5035222" y="440718"/>
                  </a:lnTo>
                  <a:lnTo>
                    <a:pt x="5031853" y="433211"/>
                  </a:lnTo>
                  <a:lnTo>
                    <a:pt x="5031853" y="424284"/>
                  </a:lnTo>
                  <a:lnTo>
                    <a:pt x="5031853" y="421092"/>
                  </a:lnTo>
                  <a:lnTo>
                    <a:pt x="5032672" y="417545"/>
                  </a:lnTo>
                  <a:lnTo>
                    <a:pt x="5034309" y="413642"/>
                  </a:lnTo>
                  <a:lnTo>
                    <a:pt x="5035323" y="407663"/>
                  </a:lnTo>
                  <a:lnTo>
                    <a:pt x="5038129" y="332060"/>
                  </a:lnTo>
                  <a:lnTo>
                    <a:pt x="5038947" y="131258"/>
                  </a:lnTo>
                  <a:lnTo>
                    <a:pt x="5039783" y="115750"/>
                  </a:lnTo>
                  <a:lnTo>
                    <a:pt x="5040380" y="103029"/>
                  </a:lnTo>
                  <a:lnTo>
                    <a:pt x="5040738" y="93095"/>
                  </a:lnTo>
                  <a:lnTo>
                    <a:pt x="5040857" y="85948"/>
                  </a:lnTo>
                  <a:lnTo>
                    <a:pt x="5040695" y="79427"/>
                  </a:lnTo>
                  <a:lnTo>
                    <a:pt x="5040209" y="72995"/>
                  </a:lnTo>
                  <a:lnTo>
                    <a:pt x="5039399" y="66652"/>
                  </a:lnTo>
                  <a:lnTo>
                    <a:pt x="5038265" y="60398"/>
                  </a:lnTo>
                  <a:lnTo>
                    <a:pt x="5037131" y="54080"/>
                  </a:lnTo>
                  <a:lnTo>
                    <a:pt x="5036321" y="47547"/>
                  </a:lnTo>
                  <a:lnTo>
                    <a:pt x="5035835" y="40798"/>
                  </a:lnTo>
                  <a:lnTo>
                    <a:pt x="5035673" y="33833"/>
                  </a:lnTo>
                  <a:lnTo>
                    <a:pt x="5035673" y="24602"/>
                  </a:lnTo>
                  <a:lnTo>
                    <a:pt x="5038851" y="16973"/>
                  </a:lnTo>
                  <a:lnTo>
                    <a:pt x="5045206" y="10948"/>
                  </a:lnTo>
                  <a:lnTo>
                    <a:pt x="5051561" y="4922"/>
                  </a:lnTo>
                  <a:lnTo>
                    <a:pt x="5059298" y="1909"/>
                  </a:lnTo>
                  <a:lnTo>
                    <a:pt x="5068415" y="1909"/>
                  </a:lnTo>
                  <a:close/>
                </a:path>
                <a:path w="6235700" h="473075">
                  <a:moveTo>
                    <a:pt x="6205190" y="1091"/>
                  </a:moveTo>
                  <a:lnTo>
                    <a:pt x="6218321" y="2950"/>
                  </a:lnTo>
                  <a:lnTo>
                    <a:pt x="6227700" y="8526"/>
                  </a:lnTo>
                  <a:lnTo>
                    <a:pt x="6233328" y="17820"/>
                  </a:lnTo>
                  <a:lnTo>
                    <a:pt x="6235203" y="30832"/>
                  </a:lnTo>
                  <a:lnTo>
                    <a:pt x="6235203" y="334515"/>
                  </a:lnTo>
                  <a:lnTo>
                    <a:pt x="6233328" y="347527"/>
                  </a:lnTo>
                  <a:lnTo>
                    <a:pt x="6227700" y="356821"/>
                  </a:lnTo>
                  <a:lnTo>
                    <a:pt x="6218321" y="362397"/>
                  </a:lnTo>
                  <a:lnTo>
                    <a:pt x="6205190" y="364256"/>
                  </a:lnTo>
                  <a:lnTo>
                    <a:pt x="6192178" y="362397"/>
                  </a:lnTo>
                  <a:lnTo>
                    <a:pt x="6182884" y="356821"/>
                  </a:lnTo>
                  <a:lnTo>
                    <a:pt x="6177308" y="347527"/>
                  </a:lnTo>
                  <a:lnTo>
                    <a:pt x="6175449" y="334515"/>
                  </a:lnTo>
                  <a:lnTo>
                    <a:pt x="6175406" y="328305"/>
                  </a:lnTo>
                  <a:lnTo>
                    <a:pt x="6175278" y="320690"/>
                  </a:lnTo>
                  <a:lnTo>
                    <a:pt x="6175065" y="311669"/>
                  </a:lnTo>
                  <a:lnTo>
                    <a:pt x="6174767" y="301245"/>
                  </a:lnTo>
                  <a:lnTo>
                    <a:pt x="6174468" y="290818"/>
                  </a:lnTo>
                  <a:lnTo>
                    <a:pt x="6174255" y="281791"/>
                  </a:lnTo>
                  <a:lnTo>
                    <a:pt x="6174127" y="274165"/>
                  </a:lnTo>
                  <a:lnTo>
                    <a:pt x="6174085" y="267940"/>
                  </a:lnTo>
                  <a:lnTo>
                    <a:pt x="6174127" y="245694"/>
                  </a:lnTo>
                  <a:lnTo>
                    <a:pt x="6174255" y="218519"/>
                  </a:lnTo>
                  <a:lnTo>
                    <a:pt x="6174468" y="186417"/>
                  </a:lnTo>
                  <a:lnTo>
                    <a:pt x="6174767" y="149386"/>
                  </a:lnTo>
                  <a:lnTo>
                    <a:pt x="6175065" y="112355"/>
                  </a:lnTo>
                  <a:lnTo>
                    <a:pt x="6175278" y="80252"/>
                  </a:lnTo>
                  <a:lnTo>
                    <a:pt x="6175406" y="53078"/>
                  </a:lnTo>
                  <a:lnTo>
                    <a:pt x="6175449" y="30832"/>
                  </a:lnTo>
                  <a:lnTo>
                    <a:pt x="6177308" y="17820"/>
                  </a:lnTo>
                  <a:lnTo>
                    <a:pt x="6182884" y="8526"/>
                  </a:lnTo>
                  <a:lnTo>
                    <a:pt x="6192178" y="2950"/>
                  </a:lnTo>
                  <a:lnTo>
                    <a:pt x="6205190" y="1091"/>
                  </a:lnTo>
                  <a:close/>
                </a:path>
                <a:path w="6235700" h="473075">
                  <a:moveTo>
                    <a:pt x="1780281" y="0"/>
                  </a:moveTo>
                  <a:lnTo>
                    <a:pt x="1794606" y="2046"/>
                  </a:lnTo>
                  <a:lnTo>
                    <a:pt x="1804838" y="8185"/>
                  </a:lnTo>
                  <a:lnTo>
                    <a:pt x="1810978" y="18417"/>
                  </a:lnTo>
                  <a:lnTo>
                    <a:pt x="1813024" y="32742"/>
                  </a:lnTo>
                  <a:lnTo>
                    <a:pt x="1812939" y="53553"/>
                  </a:lnTo>
                  <a:lnTo>
                    <a:pt x="1812683" y="76350"/>
                  </a:lnTo>
                  <a:lnTo>
                    <a:pt x="1812256" y="101133"/>
                  </a:lnTo>
                  <a:lnTo>
                    <a:pt x="1811659" y="127903"/>
                  </a:lnTo>
                  <a:lnTo>
                    <a:pt x="1811062" y="154932"/>
                  </a:lnTo>
                  <a:lnTo>
                    <a:pt x="1810636" y="180494"/>
                  </a:lnTo>
                  <a:lnTo>
                    <a:pt x="1810380" y="204589"/>
                  </a:lnTo>
                  <a:lnTo>
                    <a:pt x="1810295" y="227217"/>
                  </a:lnTo>
                  <a:lnTo>
                    <a:pt x="1806203" y="362802"/>
                  </a:lnTo>
                  <a:lnTo>
                    <a:pt x="1804910" y="409107"/>
                  </a:lnTo>
                  <a:lnTo>
                    <a:pt x="1794221" y="453695"/>
                  </a:lnTo>
                  <a:lnTo>
                    <a:pt x="1771550" y="461664"/>
                  </a:lnTo>
                  <a:lnTo>
                    <a:pt x="1757464" y="459584"/>
                  </a:lnTo>
                  <a:lnTo>
                    <a:pt x="1747403" y="453342"/>
                  </a:lnTo>
                  <a:lnTo>
                    <a:pt x="1741366" y="442940"/>
                  </a:lnTo>
                  <a:lnTo>
                    <a:pt x="1739354" y="428376"/>
                  </a:lnTo>
                  <a:lnTo>
                    <a:pt x="1739542" y="409722"/>
                  </a:lnTo>
                  <a:lnTo>
                    <a:pt x="1740104" y="386943"/>
                  </a:lnTo>
                  <a:lnTo>
                    <a:pt x="1741042" y="360041"/>
                  </a:lnTo>
                  <a:lnTo>
                    <a:pt x="1742355" y="329016"/>
                  </a:lnTo>
                  <a:lnTo>
                    <a:pt x="1743668" y="298013"/>
                  </a:lnTo>
                  <a:lnTo>
                    <a:pt x="1744607" y="271178"/>
                  </a:lnTo>
                  <a:lnTo>
                    <a:pt x="1745170" y="248511"/>
                  </a:lnTo>
                  <a:lnTo>
                    <a:pt x="1745357" y="230013"/>
                  </a:lnTo>
                  <a:lnTo>
                    <a:pt x="1745442" y="207647"/>
                  </a:lnTo>
                  <a:lnTo>
                    <a:pt x="1745698" y="183746"/>
                  </a:lnTo>
                  <a:lnTo>
                    <a:pt x="1746124" y="158308"/>
                  </a:lnTo>
                  <a:lnTo>
                    <a:pt x="1746721" y="131335"/>
                  </a:lnTo>
                  <a:lnTo>
                    <a:pt x="1747318" y="104367"/>
                  </a:lnTo>
                  <a:lnTo>
                    <a:pt x="1747744" y="78945"/>
                  </a:lnTo>
                  <a:lnTo>
                    <a:pt x="1748000" y="55070"/>
                  </a:lnTo>
                  <a:lnTo>
                    <a:pt x="1748085" y="32742"/>
                  </a:lnTo>
                  <a:lnTo>
                    <a:pt x="1750097" y="18417"/>
                  </a:lnTo>
                  <a:lnTo>
                    <a:pt x="1756134" y="8185"/>
                  </a:lnTo>
                  <a:lnTo>
                    <a:pt x="1766195" y="2046"/>
                  </a:lnTo>
                  <a:lnTo>
                    <a:pt x="1780281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309696" y="2037588"/>
            <a:ext cx="31686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55315" algn="l"/>
              </a:tabLst>
            </a:pPr>
            <a:r>
              <a:rPr sz="2000" dirty="0">
                <a:latin typeface="Comic Sans MS"/>
                <a:cs typeface="Comic Sans MS"/>
              </a:rPr>
              <a:t>Name: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endParaRPr sz="2000">
              <a:latin typeface="Comic Sans MS"/>
              <a:cs typeface="Comic Sans MS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345316" y="2516917"/>
          <a:ext cx="9635488" cy="3435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3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49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950" b="1" spc="-20" dirty="0">
                          <a:latin typeface="Comic Sans MS"/>
                          <a:cs typeface="Comic Sans MS"/>
                        </a:rPr>
                        <a:t>When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950" b="1" spc="-20" dirty="0">
                          <a:latin typeface="Comic Sans MS"/>
                          <a:cs typeface="Comic Sans MS"/>
                        </a:rPr>
                        <a:t>What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950" b="1" dirty="0">
                          <a:latin typeface="Comic Sans MS"/>
                          <a:cs typeface="Comic Sans MS"/>
                        </a:rPr>
                        <a:t>How</a:t>
                      </a:r>
                      <a:r>
                        <a:rPr sz="1950" b="1" spc="-1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950" b="1" spc="-20" dirty="0">
                          <a:latin typeface="Comic Sans MS"/>
                          <a:cs typeface="Comic Sans MS"/>
                        </a:rPr>
                        <a:t>long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495">
                <a:tc gridSpan="2"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950" b="1" spc="-10" dirty="0">
                          <a:latin typeface="Comic Sans MS"/>
                          <a:cs typeface="Comic Sans MS"/>
                        </a:rPr>
                        <a:t>Total:</a:t>
                      </a:r>
                      <a:endParaRPr sz="1950">
                        <a:latin typeface="Comic Sans MS"/>
                        <a:cs typeface="Comic Sans MS"/>
                      </a:endParaRPr>
                    </a:p>
                  </a:txBody>
                  <a:tcPr marL="0" marR="0" marT="546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8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3997" y="1511993"/>
            <a:ext cx="7524115" cy="3600450"/>
            <a:chOff x="323997" y="1511993"/>
            <a:chExt cx="7524115" cy="3600450"/>
          </a:xfrm>
        </p:grpSpPr>
        <p:sp>
          <p:nvSpPr>
            <p:cNvPr id="3" name="object 3"/>
            <p:cNvSpPr/>
            <p:nvPr/>
          </p:nvSpPr>
          <p:spPr>
            <a:xfrm>
              <a:off x="323997" y="1511993"/>
              <a:ext cx="7524115" cy="3600450"/>
            </a:xfrm>
            <a:custGeom>
              <a:avLst/>
              <a:gdLst/>
              <a:ahLst/>
              <a:cxnLst/>
              <a:rect l="l" t="t" r="r" b="b"/>
              <a:pathLst>
                <a:path w="7524115" h="3600450">
                  <a:moveTo>
                    <a:pt x="7524001" y="0"/>
                  </a:moveTo>
                  <a:lnTo>
                    <a:pt x="0" y="0"/>
                  </a:lnTo>
                  <a:lnTo>
                    <a:pt x="1" y="3600008"/>
                  </a:lnTo>
                  <a:lnTo>
                    <a:pt x="6912002" y="3600008"/>
                  </a:lnTo>
                  <a:lnTo>
                    <a:pt x="6959829" y="3598166"/>
                  </a:lnTo>
                  <a:lnTo>
                    <a:pt x="7006650" y="3592733"/>
                  </a:lnTo>
                  <a:lnTo>
                    <a:pt x="7052328" y="3583844"/>
                  </a:lnTo>
                  <a:lnTo>
                    <a:pt x="7096727" y="3571635"/>
                  </a:lnTo>
                  <a:lnTo>
                    <a:pt x="7139711" y="3556243"/>
                  </a:lnTo>
                  <a:lnTo>
                    <a:pt x="7181144" y="3537803"/>
                  </a:lnTo>
                  <a:lnTo>
                    <a:pt x="7220889" y="3516451"/>
                  </a:lnTo>
                  <a:lnTo>
                    <a:pt x="7258812" y="3492324"/>
                  </a:lnTo>
                  <a:lnTo>
                    <a:pt x="7294776" y="3465558"/>
                  </a:lnTo>
                  <a:lnTo>
                    <a:pt x="7328644" y="3436288"/>
                  </a:lnTo>
                  <a:lnTo>
                    <a:pt x="7360282" y="3404651"/>
                  </a:lnTo>
                  <a:lnTo>
                    <a:pt x="7389552" y="3370782"/>
                  </a:lnTo>
                  <a:lnTo>
                    <a:pt x="7416318" y="3334818"/>
                  </a:lnTo>
                  <a:lnTo>
                    <a:pt x="7440445" y="3296895"/>
                  </a:lnTo>
                  <a:lnTo>
                    <a:pt x="7461797" y="3257149"/>
                  </a:lnTo>
                  <a:lnTo>
                    <a:pt x="7480237" y="3215716"/>
                  </a:lnTo>
                  <a:lnTo>
                    <a:pt x="7495629" y="3172732"/>
                  </a:lnTo>
                  <a:lnTo>
                    <a:pt x="7507838" y="3128333"/>
                  </a:lnTo>
                  <a:lnTo>
                    <a:pt x="7516726" y="3082655"/>
                  </a:lnTo>
                  <a:lnTo>
                    <a:pt x="7522160" y="3035835"/>
                  </a:lnTo>
                  <a:lnTo>
                    <a:pt x="7524001" y="2987997"/>
                  </a:lnTo>
                  <a:lnTo>
                    <a:pt x="7524001" y="0"/>
                  </a:lnTo>
                  <a:close/>
                </a:path>
              </a:pathLst>
            </a:custGeom>
            <a:solidFill>
              <a:srgbClr val="2308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8000" y="2592000"/>
              <a:ext cx="432434" cy="0"/>
            </a:xfrm>
            <a:custGeom>
              <a:avLst/>
              <a:gdLst/>
              <a:ahLst/>
              <a:cxnLst/>
              <a:rect l="l" t="t" r="r" b="b"/>
              <a:pathLst>
                <a:path w="432434">
                  <a:moveTo>
                    <a:pt x="0" y="0"/>
                  </a:moveTo>
                  <a:lnTo>
                    <a:pt x="432000" y="1"/>
                  </a:lnTo>
                </a:path>
              </a:pathLst>
            </a:custGeom>
            <a:ln w="304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999" y="503999"/>
            <a:ext cx="1460499" cy="4191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9" y="2686812"/>
            <a:ext cx="57435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50" dirty="0">
                <a:solidFill>
                  <a:srgbClr val="00DCFF"/>
                </a:solidFill>
                <a:latin typeface="Arial"/>
                <a:cs typeface="Arial"/>
              </a:rPr>
              <a:t>Are</a:t>
            </a:r>
            <a:r>
              <a:rPr sz="4400" spc="15" dirty="0">
                <a:solidFill>
                  <a:srgbClr val="00DCFF"/>
                </a:solidFill>
                <a:latin typeface="Arial"/>
                <a:cs typeface="Arial"/>
              </a:rPr>
              <a:t> </a:t>
            </a:r>
            <a:r>
              <a:rPr sz="4400" spc="120" dirty="0">
                <a:solidFill>
                  <a:srgbClr val="00DCFF"/>
                </a:solidFill>
                <a:latin typeface="Arial"/>
                <a:cs typeface="Arial"/>
              </a:rPr>
              <a:t>you</a:t>
            </a:r>
            <a:r>
              <a:rPr sz="4400" spc="15" dirty="0">
                <a:solidFill>
                  <a:srgbClr val="00DCFF"/>
                </a:solidFill>
                <a:latin typeface="Arial"/>
                <a:cs typeface="Arial"/>
              </a:rPr>
              <a:t> </a:t>
            </a:r>
            <a:r>
              <a:rPr sz="4400" spc="110" dirty="0">
                <a:solidFill>
                  <a:srgbClr val="00DCFF"/>
                </a:solidFill>
                <a:latin typeface="Arial"/>
                <a:cs typeface="Arial"/>
              </a:rPr>
              <a:t>active</a:t>
            </a:r>
            <a:r>
              <a:rPr sz="4400" spc="15" dirty="0">
                <a:solidFill>
                  <a:srgbClr val="00DCFF"/>
                </a:solidFill>
                <a:latin typeface="Arial"/>
                <a:cs typeface="Arial"/>
              </a:rPr>
              <a:t> </a:t>
            </a:r>
            <a:r>
              <a:rPr sz="4400" spc="225" dirty="0">
                <a:solidFill>
                  <a:srgbClr val="00DCFF"/>
                </a:solidFill>
                <a:latin typeface="Arial"/>
                <a:cs typeface="Arial"/>
              </a:rPr>
              <a:t>or</a:t>
            </a:r>
            <a:r>
              <a:rPr sz="4400" spc="10" dirty="0">
                <a:solidFill>
                  <a:srgbClr val="00DCFF"/>
                </a:solidFill>
                <a:latin typeface="Arial"/>
                <a:cs typeface="Arial"/>
              </a:rPr>
              <a:t> </a:t>
            </a:r>
            <a:r>
              <a:rPr sz="4400" spc="30" dirty="0">
                <a:solidFill>
                  <a:srgbClr val="00DCFF"/>
                </a:solidFill>
                <a:latin typeface="Arial"/>
                <a:cs typeface="Arial"/>
              </a:rPr>
              <a:t>not?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3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35299" y="2069084"/>
            <a:ext cx="3700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TeachingEnglish</a:t>
            </a:r>
            <a:r>
              <a:rPr sz="24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lessons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99" y="4587240"/>
            <a:ext cx="1932939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Thanks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7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Arial"/>
                <a:cs typeface="Arial"/>
              </a:rPr>
              <a:t>coming!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759" y="1267967"/>
            <a:ext cx="868680" cy="8656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7400" y="466999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Types of activities</a:t>
            </a:r>
            <a:endParaRPr spc="30" dirty="0"/>
          </a:p>
        </p:txBody>
      </p:sp>
      <p:sp>
        <p:nvSpPr>
          <p:cNvPr id="9" name="object 9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3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3938" y="1377188"/>
            <a:ext cx="4247515" cy="1113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02060"/>
                </a:solidFill>
                <a:latin typeface="Arial"/>
                <a:cs typeface="Arial"/>
              </a:rPr>
              <a:t>Match: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126865" algn="l"/>
              </a:tabLst>
            </a:pP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zero/low</a:t>
            </a:r>
            <a:r>
              <a:rPr sz="24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intensity</a:t>
            </a:r>
            <a:r>
              <a:rPr sz="24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activities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0" dirty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3938" y="3562604"/>
            <a:ext cx="4247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26865" algn="l"/>
              </a:tabLst>
            </a:pP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medium</a:t>
            </a:r>
            <a:r>
              <a:rPr sz="240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intensity</a:t>
            </a:r>
            <a:r>
              <a:rPr sz="240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activities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	</a:t>
            </a:r>
            <a:r>
              <a:rPr sz="2400" spc="-50" dirty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83938" y="5022596"/>
            <a:ext cx="324548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high</a:t>
            </a:r>
            <a:r>
              <a:rPr sz="2400" spc="10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intensity</a:t>
            </a:r>
            <a:r>
              <a:rPr sz="2400" spc="10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activities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98738" y="5022596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68951" y="2099564"/>
            <a:ext cx="4345940" cy="369570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5600" marR="5080" indent="-342900">
              <a:lnSpc>
                <a:spcPct val="100800"/>
              </a:lnSpc>
              <a:spcBef>
                <a:spcPts val="75"/>
              </a:spcBef>
              <a:buChar char="•"/>
              <a:tabLst>
                <a:tab pos="355600" algn="l"/>
              </a:tabLst>
            </a:pP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your</a:t>
            </a:r>
            <a:r>
              <a:rPr sz="24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body</a:t>
            </a:r>
            <a:r>
              <a:rPr sz="24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has</a:t>
            </a:r>
            <a:r>
              <a:rPr sz="24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some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work,</a:t>
            </a:r>
            <a:r>
              <a:rPr sz="2400" spc="1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002060"/>
                </a:solidFill>
                <a:latin typeface="Arial"/>
                <a:cs typeface="Arial"/>
              </a:rPr>
              <a:t>but</a:t>
            </a:r>
            <a:r>
              <a:rPr sz="2400" spc="10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114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can</a:t>
            </a:r>
            <a:r>
              <a:rPr sz="2400" spc="1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still</a:t>
            </a:r>
            <a:r>
              <a:rPr sz="2400" spc="10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speak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easily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(but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9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can’t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sing!)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buFont typeface="Arial"/>
              <a:buChar char="•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55600" marR="22225" indent="-342900">
              <a:lnSpc>
                <a:spcPct val="988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your</a:t>
            </a:r>
            <a:r>
              <a:rPr sz="2400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body</a:t>
            </a:r>
            <a:r>
              <a:rPr sz="24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has</a:t>
            </a:r>
            <a:r>
              <a:rPr sz="2400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work</a:t>
            </a:r>
            <a:r>
              <a:rPr sz="24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hard,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feel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002060"/>
                </a:solidFill>
                <a:latin typeface="Arial"/>
                <a:cs typeface="Arial"/>
              </a:rPr>
              <a:t>out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of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breath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2060"/>
                </a:solidFill>
                <a:latin typeface="Arial"/>
                <a:cs typeface="Arial"/>
              </a:rPr>
              <a:t>and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it’s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difficult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speak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  <a:buFont typeface="Arial"/>
              <a:buChar char="•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55600" marR="363220" indent="-342900">
              <a:lnSpc>
                <a:spcPct val="1008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your</a:t>
            </a:r>
            <a:r>
              <a:rPr sz="240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body</a:t>
            </a:r>
            <a:r>
              <a:rPr sz="2400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is</a:t>
            </a:r>
            <a:r>
              <a:rPr sz="240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002060"/>
                </a:solidFill>
                <a:latin typeface="Arial"/>
                <a:cs typeface="Arial"/>
              </a:rPr>
              <a:t>not</a:t>
            </a:r>
            <a:r>
              <a:rPr sz="2400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active</a:t>
            </a:r>
            <a:r>
              <a:rPr sz="240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002060"/>
                </a:solidFill>
                <a:latin typeface="Arial"/>
                <a:cs typeface="Arial"/>
              </a:rPr>
              <a:t>or not</a:t>
            </a:r>
            <a:r>
              <a:rPr sz="2400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very</a:t>
            </a:r>
            <a:r>
              <a:rPr sz="2400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active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11" name="Picture 10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8E83840D-983F-FAE2-B206-985E7A4F2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08" y="466999"/>
            <a:ext cx="1362459" cy="3916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1700" y="419763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Categorising activities</a:t>
            </a:r>
            <a:endParaRPr spc="30" dirty="0"/>
          </a:p>
        </p:txBody>
      </p:sp>
      <p:sp>
        <p:nvSpPr>
          <p:cNvPr id="3" name="object 3"/>
          <p:cNvSpPr txBox="1"/>
          <p:nvPr/>
        </p:nvSpPr>
        <p:spPr>
          <a:xfrm>
            <a:off x="1183939" y="1377188"/>
            <a:ext cx="23577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Copy</a:t>
            </a:r>
            <a:r>
              <a:rPr sz="2400" b="1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this</a:t>
            </a:r>
            <a:r>
              <a:rPr sz="2400" b="1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Arial"/>
                <a:cs typeface="Arial"/>
              </a:rPr>
              <a:t>table: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17005"/>
              </p:ext>
            </p:extLst>
          </p:nvPr>
        </p:nvGraphicFramePr>
        <p:xfrm>
          <a:off x="1226047" y="1847193"/>
          <a:ext cx="8110220" cy="4105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3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3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3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GB" sz="1800" b="1" spc="6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A. </a:t>
                      </a:r>
                      <a:r>
                        <a:rPr sz="1800" b="1" spc="6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zero/low</a:t>
                      </a:r>
                      <a:r>
                        <a:rPr sz="1800" b="1" spc="3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intensity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13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activities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GB" sz="18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B. </a:t>
                      </a:r>
                      <a:r>
                        <a:rPr sz="18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medium</a:t>
                      </a:r>
                      <a:r>
                        <a:rPr sz="1800" b="1" spc="24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intensity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13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activities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GB" sz="18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C. </a:t>
                      </a:r>
                      <a:r>
                        <a:rPr sz="18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high</a:t>
                      </a:r>
                      <a:r>
                        <a:rPr sz="1800" b="1" spc="6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intensity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13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activities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02850" y="3356347"/>
            <a:ext cx="2089150" cy="26034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4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5AB372-1E25-7F0A-6922-3809981ADE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493" y="459410"/>
            <a:ext cx="1365622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1978" y="493070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Types of activities</a:t>
            </a:r>
            <a:endParaRPr spc="30" dirty="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0"/>
              </a:lnSpc>
              <a:spcBef>
                <a:spcPts val="100"/>
              </a:spcBef>
            </a:pPr>
            <a:r>
              <a:rPr spc="55" dirty="0">
                <a:solidFill>
                  <a:srgbClr val="002060"/>
                </a:solidFill>
              </a:rPr>
              <a:t>Write</a:t>
            </a:r>
            <a:r>
              <a:rPr spc="105" dirty="0">
                <a:solidFill>
                  <a:srgbClr val="002060"/>
                </a:solidFill>
              </a:rPr>
              <a:t> </a:t>
            </a:r>
            <a:r>
              <a:rPr spc="90" dirty="0">
                <a:solidFill>
                  <a:srgbClr val="002060"/>
                </a:solidFill>
              </a:rPr>
              <a:t>the</a:t>
            </a:r>
            <a:r>
              <a:rPr spc="110" dirty="0">
                <a:solidFill>
                  <a:srgbClr val="002060"/>
                </a:solidFill>
              </a:rPr>
              <a:t> </a:t>
            </a:r>
            <a:r>
              <a:rPr dirty="0">
                <a:solidFill>
                  <a:srgbClr val="002060"/>
                </a:solidFill>
              </a:rPr>
              <a:t>activities</a:t>
            </a:r>
            <a:r>
              <a:rPr spc="110" dirty="0">
                <a:solidFill>
                  <a:srgbClr val="002060"/>
                </a:solidFill>
              </a:rPr>
              <a:t> </a:t>
            </a:r>
            <a:r>
              <a:rPr dirty="0">
                <a:solidFill>
                  <a:srgbClr val="002060"/>
                </a:solidFill>
              </a:rPr>
              <a:t>in</a:t>
            </a:r>
            <a:r>
              <a:rPr spc="110" dirty="0">
                <a:solidFill>
                  <a:srgbClr val="002060"/>
                </a:solidFill>
              </a:rPr>
              <a:t> </a:t>
            </a:r>
            <a:r>
              <a:rPr spc="55" dirty="0">
                <a:solidFill>
                  <a:srgbClr val="002060"/>
                </a:solidFill>
              </a:rPr>
              <a:t>your</a:t>
            </a:r>
            <a:r>
              <a:rPr spc="110" dirty="0">
                <a:solidFill>
                  <a:srgbClr val="002060"/>
                </a:solidFill>
              </a:rPr>
              <a:t> </a:t>
            </a:r>
            <a:r>
              <a:rPr spc="-10" dirty="0">
                <a:solidFill>
                  <a:srgbClr val="002060"/>
                </a:solidFill>
              </a:rPr>
              <a:t>table:</a:t>
            </a:r>
          </a:p>
          <a:p>
            <a:pPr marL="12700">
              <a:lnSpc>
                <a:spcPts val="2870"/>
              </a:lnSpc>
            </a:pPr>
            <a:r>
              <a:rPr b="0" spc="40" dirty="0">
                <a:solidFill>
                  <a:srgbClr val="002060"/>
                </a:solidFill>
                <a:latin typeface="Arial"/>
                <a:cs typeface="Arial"/>
              </a:rPr>
              <a:t>dancing</a:t>
            </a:r>
          </a:p>
          <a:p>
            <a:pPr marL="12700" marR="2178685">
              <a:lnSpc>
                <a:spcPts val="2810"/>
              </a:lnSpc>
              <a:spcBef>
                <a:spcPts val="175"/>
              </a:spcBef>
            </a:pPr>
            <a:r>
              <a:rPr b="0" spc="50" dirty="0">
                <a:solidFill>
                  <a:srgbClr val="002060"/>
                </a:solidFill>
                <a:latin typeface="Arial"/>
                <a:cs typeface="Arial"/>
              </a:rPr>
              <a:t>drawing</a:t>
            </a:r>
            <a:r>
              <a:rPr b="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125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b="0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45" dirty="0">
                <a:solidFill>
                  <a:srgbClr val="002060"/>
                </a:solidFill>
                <a:latin typeface="Arial"/>
                <a:cs typeface="Arial"/>
              </a:rPr>
              <a:t>painting </a:t>
            </a:r>
            <a:r>
              <a:rPr b="0" spc="-10" dirty="0">
                <a:solidFill>
                  <a:srgbClr val="002060"/>
                </a:solidFill>
                <a:latin typeface="Arial"/>
                <a:cs typeface="Arial"/>
              </a:rPr>
              <a:t>gymnastics</a:t>
            </a:r>
          </a:p>
          <a:p>
            <a:pPr marL="12700">
              <a:lnSpc>
                <a:spcPts val="2795"/>
              </a:lnSpc>
            </a:pPr>
            <a:r>
              <a:rPr b="0" spc="45" dirty="0">
                <a:solidFill>
                  <a:srgbClr val="002060"/>
                </a:solidFill>
                <a:latin typeface="Arial"/>
                <a:cs typeface="Arial"/>
              </a:rPr>
              <a:t>martial</a:t>
            </a:r>
            <a:r>
              <a:rPr b="0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30" dirty="0">
                <a:solidFill>
                  <a:srgbClr val="002060"/>
                </a:solidFill>
                <a:latin typeface="Arial"/>
                <a:cs typeface="Arial"/>
              </a:rPr>
              <a:t>arts</a:t>
            </a:r>
          </a:p>
          <a:p>
            <a:pPr marL="12700" marR="1330960">
              <a:lnSpc>
                <a:spcPct val="99800"/>
              </a:lnSpc>
              <a:spcBef>
                <a:spcPts val="30"/>
              </a:spcBef>
            </a:pPr>
            <a:r>
              <a:rPr b="0" spc="45" dirty="0">
                <a:solidFill>
                  <a:srgbClr val="002060"/>
                </a:solidFill>
                <a:latin typeface="Arial"/>
                <a:cs typeface="Arial"/>
              </a:rPr>
              <a:t>playing</a:t>
            </a:r>
            <a:r>
              <a:rPr b="0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85" dirty="0">
                <a:solidFill>
                  <a:srgbClr val="002060"/>
                </a:solidFill>
                <a:latin typeface="Arial"/>
                <a:cs typeface="Arial"/>
              </a:rPr>
              <a:t>computer</a:t>
            </a:r>
            <a:r>
              <a:rPr b="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2060"/>
                </a:solidFill>
                <a:latin typeface="Arial"/>
                <a:cs typeface="Arial"/>
              </a:rPr>
              <a:t>games </a:t>
            </a:r>
            <a:r>
              <a:rPr b="0" spc="45" dirty="0">
                <a:solidFill>
                  <a:srgbClr val="002060"/>
                </a:solidFill>
                <a:latin typeface="Arial"/>
                <a:cs typeface="Arial"/>
              </a:rPr>
              <a:t>playing</a:t>
            </a:r>
            <a:r>
              <a:rPr b="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in</a:t>
            </a:r>
            <a:r>
              <a:rPr b="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75" dirty="0">
                <a:solidFill>
                  <a:srgbClr val="002060"/>
                </a:solidFill>
                <a:latin typeface="Arial"/>
                <a:cs typeface="Arial"/>
              </a:rPr>
              <a:t>the</a:t>
            </a:r>
            <a:r>
              <a:rPr b="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55" dirty="0">
                <a:solidFill>
                  <a:srgbClr val="002060"/>
                </a:solidFill>
                <a:latin typeface="Arial"/>
                <a:cs typeface="Arial"/>
              </a:rPr>
              <a:t>playground </a:t>
            </a:r>
            <a:r>
              <a:rPr b="0" spc="45" dirty="0">
                <a:solidFill>
                  <a:srgbClr val="002060"/>
                </a:solidFill>
                <a:latin typeface="Arial"/>
                <a:cs typeface="Arial"/>
              </a:rPr>
              <a:t>playing</a:t>
            </a:r>
            <a:r>
              <a:rPr b="0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65" dirty="0">
                <a:solidFill>
                  <a:srgbClr val="002060"/>
                </a:solidFill>
                <a:latin typeface="Arial"/>
                <a:cs typeface="Arial"/>
              </a:rPr>
              <a:t>tag</a:t>
            </a:r>
            <a:r>
              <a:rPr b="0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125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b="0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-20" dirty="0">
                <a:solidFill>
                  <a:srgbClr val="002060"/>
                </a:solidFill>
                <a:latin typeface="Arial"/>
                <a:cs typeface="Arial"/>
              </a:rPr>
              <a:t>chase </a:t>
            </a:r>
            <a:r>
              <a:rPr b="0" spc="45" dirty="0">
                <a:solidFill>
                  <a:srgbClr val="002060"/>
                </a:solidFill>
                <a:latin typeface="Arial"/>
                <a:cs typeface="Arial"/>
              </a:rPr>
              <a:t>playing</a:t>
            </a:r>
            <a:r>
              <a:rPr b="0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75" dirty="0">
                <a:solidFill>
                  <a:srgbClr val="002060"/>
                </a:solidFill>
                <a:latin typeface="Arial"/>
                <a:cs typeface="Arial"/>
              </a:rPr>
              <a:t>the</a:t>
            </a:r>
            <a:r>
              <a:rPr b="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-20" dirty="0">
                <a:solidFill>
                  <a:srgbClr val="002060"/>
                </a:solidFill>
                <a:latin typeface="Arial"/>
                <a:cs typeface="Arial"/>
              </a:rPr>
              <a:t>piano</a:t>
            </a:r>
            <a:r>
              <a:rPr b="0" spc="55" dirty="0">
                <a:solidFill>
                  <a:srgbClr val="002060"/>
                </a:solidFill>
                <a:latin typeface="Arial"/>
                <a:cs typeface="Arial"/>
              </a:rPr>
              <a:t>  reading</a:t>
            </a:r>
            <a:r>
              <a:rPr b="0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b="0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55" dirty="0">
                <a:solidFill>
                  <a:srgbClr val="002060"/>
                </a:solidFill>
                <a:latin typeface="Arial"/>
                <a:cs typeface="Arial"/>
              </a:rPr>
              <a:t>book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b="0" spc="70" dirty="0">
                <a:solidFill>
                  <a:srgbClr val="002060"/>
                </a:solidFill>
                <a:latin typeface="Arial"/>
                <a:cs typeface="Arial"/>
              </a:rPr>
              <a:t>riding</a:t>
            </a:r>
            <a:r>
              <a:rPr b="0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b="0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30" dirty="0">
                <a:solidFill>
                  <a:srgbClr val="002060"/>
                </a:solidFill>
                <a:latin typeface="Arial"/>
                <a:cs typeface="Arial"/>
              </a:rPr>
              <a:t>bike</a:t>
            </a:r>
          </a:p>
          <a:p>
            <a:pPr marL="12700" marR="1117600">
              <a:lnSpc>
                <a:spcPct val="100800"/>
              </a:lnSpc>
            </a:pPr>
            <a:r>
              <a:rPr b="0" spc="70" dirty="0">
                <a:solidFill>
                  <a:srgbClr val="002060"/>
                </a:solidFill>
                <a:latin typeface="Arial"/>
                <a:cs typeface="Arial"/>
              </a:rPr>
              <a:t>riding</a:t>
            </a:r>
            <a:r>
              <a:rPr b="0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b="0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50" dirty="0">
                <a:solidFill>
                  <a:srgbClr val="002060"/>
                </a:solidFill>
                <a:latin typeface="Arial"/>
                <a:cs typeface="Arial"/>
              </a:rPr>
              <a:t>bike</a:t>
            </a:r>
            <a:r>
              <a:rPr b="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fast</a:t>
            </a:r>
            <a:r>
              <a:rPr b="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120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b="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60" dirty="0">
                <a:solidFill>
                  <a:srgbClr val="002060"/>
                </a:solidFill>
                <a:latin typeface="Arial"/>
                <a:cs typeface="Arial"/>
              </a:rPr>
              <a:t>on</a:t>
            </a:r>
            <a:r>
              <a:rPr b="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2060"/>
                </a:solidFill>
                <a:latin typeface="Arial"/>
                <a:cs typeface="Arial"/>
              </a:rPr>
              <a:t>hills </a:t>
            </a:r>
            <a:r>
              <a:rPr b="0" spc="70" dirty="0">
                <a:solidFill>
                  <a:srgbClr val="002060"/>
                </a:solidFill>
                <a:latin typeface="Arial"/>
                <a:cs typeface="Arial"/>
              </a:rPr>
              <a:t>riding</a:t>
            </a:r>
            <a:r>
              <a:rPr b="0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b="0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b="0" spc="75" dirty="0">
                <a:solidFill>
                  <a:srgbClr val="002060"/>
                </a:solidFill>
                <a:latin typeface="Arial"/>
                <a:cs typeface="Arial"/>
              </a:rPr>
              <a:t>scooter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1479550">
              <a:lnSpc>
                <a:spcPct val="99400"/>
              </a:lnSpc>
              <a:spcBef>
                <a:spcPts val="114"/>
              </a:spcBef>
            </a:pPr>
            <a:r>
              <a:rPr spc="55" dirty="0">
                <a:solidFill>
                  <a:srgbClr val="002060"/>
                </a:solidFill>
              </a:rPr>
              <a:t>rollerblading </a:t>
            </a:r>
            <a:r>
              <a:rPr spc="50" dirty="0">
                <a:solidFill>
                  <a:srgbClr val="002060"/>
                </a:solidFill>
              </a:rPr>
              <a:t>running </a:t>
            </a:r>
            <a:r>
              <a:rPr spc="40" dirty="0">
                <a:solidFill>
                  <a:srgbClr val="002060"/>
                </a:solidFill>
              </a:rPr>
              <a:t>skateboarding </a:t>
            </a:r>
            <a:r>
              <a:rPr dirty="0">
                <a:solidFill>
                  <a:srgbClr val="002060"/>
                </a:solidFill>
              </a:rPr>
              <a:t>skipping</a:t>
            </a:r>
            <a:r>
              <a:rPr spc="114" dirty="0">
                <a:solidFill>
                  <a:srgbClr val="002060"/>
                </a:solidFill>
              </a:rPr>
              <a:t> </a:t>
            </a:r>
            <a:r>
              <a:rPr spc="55" dirty="0">
                <a:solidFill>
                  <a:srgbClr val="002060"/>
                </a:solidFill>
              </a:rPr>
              <a:t>with</a:t>
            </a:r>
            <a:r>
              <a:rPr spc="125" dirty="0">
                <a:solidFill>
                  <a:srgbClr val="002060"/>
                </a:solidFill>
              </a:rPr>
              <a:t> </a:t>
            </a:r>
            <a:r>
              <a:rPr dirty="0">
                <a:solidFill>
                  <a:srgbClr val="002060"/>
                </a:solidFill>
              </a:rPr>
              <a:t>a</a:t>
            </a:r>
            <a:r>
              <a:rPr spc="110" dirty="0">
                <a:solidFill>
                  <a:srgbClr val="002060"/>
                </a:solidFill>
              </a:rPr>
              <a:t> </a:t>
            </a:r>
            <a:r>
              <a:rPr spc="75" dirty="0">
                <a:solidFill>
                  <a:srgbClr val="002060"/>
                </a:solidFill>
              </a:rPr>
              <a:t>rope</a:t>
            </a:r>
          </a:p>
          <a:p>
            <a:pPr marL="12700" marR="5080">
              <a:lnSpc>
                <a:spcPct val="100800"/>
              </a:lnSpc>
            </a:pPr>
            <a:r>
              <a:rPr spc="65" dirty="0">
                <a:solidFill>
                  <a:srgbClr val="002060"/>
                </a:solidFill>
              </a:rPr>
              <a:t>sports</a:t>
            </a:r>
            <a:r>
              <a:rPr spc="75" dirty="0">
                <a:solidFill>
                  <a:srgbClr val="002060"/>
                </a:solidFill>
              </a:rPr>
              <a:t> </a:t>
            </a:r>
            <a:r>
              <a:rPr dirty="0">
                <a:solidFill>
                  <a:srgbClr val="002060"/>
                </a:solidFill>
              </a:rPr>
              <a:t>like</a:t>
            </a:r>
            <a:r>
              <a:rPr spc="80" dirty="0">
                <a:solidFill>
                  <a:srgbClr val="002060"/>
                </a:solidFill>
              </a:rPr>
              <a:t> </a:t>
            </a:r>
            <a:r>
              <a:rPr spc="60" dirty="0">
                <a:solidFill>
                  <a:srgbClr val="002060"/>
                </a:solidFill>
              </a:rPr>
              <a:t>football</a:t>
            </a:r>
            <a:r>
              <a:rPr spc="75" dirty="0">
                <a:solidFill>
                  <a:srgbClr val="002060"/>
                </a:solidFill>
              </a:rPr>
              <a:t> </a:t>
            </a:r>
            <a:r>
              <a:rPr dirty="0">
                <a:solidFill>
                  <a:srgbClr val="002060"/>
                </a:solidFill>
              </a:rPr>
              <a:t>and</a:t>
            </a:r>
            <a:r>
              <a:rPr spc="70" dirty="0">
                <a:solidFill>
                  <a:srgbClr val="002060"/>
                </a:solidFill>
              </a:rPr>
              <a:t> </a:t>
            </a:r>
            <a:r>
              <a:rPr spc="50" dirty="0">
                <a:solidFill>
                  <a:srgbClr val="002060"/>
                </a:solidFill>
              </a:rPr>
              <a:t>hockey </a:t>
            </a:r>
            <a:r>
              <a:rPr spc="55" dirty="0">
                <a:solidFill>
                  <a:srgbClr val="002060"/>
                </a:solidFill>
              </a:rPr>
              <a:t>travelling</a:t>
            </a:r>
            <a:r>
              <a:rPr spc="25" dirty="0">
                <a:solidFill>
                  <a:srgbClr val="002060"/>
                </a:solidFill>
              </a:rPr>
              <a:t> </a:t>
            </a:r>
            <a:r>
              <a:rPr spc="80" dirty="0">
                <a:solidFill>
                  <a:srgbClr val="002060"/>
                </a:solidFill>
              </a:rPr>
              <a:t>by</a:t>
            </a:r>
            <a:r>
              <a:rPr spc="35" dirty="0">
                <a:solidFill>
                  <a:srgbClr val="002060"/>
                </a:solidFill>
              </a:rPr>
              <a:t> </a:t>
            </a:r>
            <a:r>
              <a:rPr spc="40" dirty="0">
                <a:solidFill>
                  <a:srgbClr val="002060"/>
                </a:solidFill>
              </a:rPr>
              <a:t>car</a:t>
            </a:r>
          </a:p>
          <a:p>
            <a:pPr marL="12700" marR="2091055">
              <a:lnSpc>
                <a:spcPct val="98800"/>
              </a:lnSpc>
              <a:spcBef>
                <a:spcPts val="60"/>
              </a:spcBef>
            </a:pPr>
            <a:r>
              <a:rPr dirty="0">
                <a:solidFill>
                  <a:srgbClr val="002060"/>
                </a:solidFill>
              </a:rPr>
              <a:t>walking</a:t>
            </a:r>
            <a:r>
              <a:rPr spc="185" dirty="0">
                <a:solidFill>
                  <a:srgbClr val="002060"/>
                </a:solidFill>
              </a:rPr>
              <a:t> </a:t>
            </a:r>
            <a:r>
              <a:rPr spc="-20" dirty="0">
                <a:solidFill>
                  <a:srgbClr val="002060"/>
                </a:solidFill>
              </a:rPr>
              <a:t>fast </a:t>
            </a:r>
            <a:r>
              <a:rPr dirty="0">
                <a:solidFill>
                  <a:srgbClr val="002060"/>
                </a:solidFill>
              </a:rPr>
              <a:t>walking</a:t>
            </a:r>
            <a:r>
              <a:rPr spc="185" dirty="0">
                <a:solidFill>
                  <a:srgbClr val="002060"/>
                </a:solidFill>
              </a:rPr>
              <a:t> </a:t>
            </a:r>
            <a:r>
              <a:rPr spc="-10" dirty="0">
                <a:solidFill>
                  <a:srgbClr val="002060"/>
                </a:solidFill>
              </a:rPr>
              <a:t>slowly </a:t>
            </a:r>
            <a:r>
              <a:rPr dirty="0">
                <a:solidFill>
                  <a:srgbClr val="002060"/>
                </a:solidFill>
              </a:rPr>
              <a:t>walking</a:t>
            </a:r>
            <a:r>
              <a:rPr spc="100" dirty="0">
                <a:solidFill>
                  <a:srgbClr val="002060"/>
                </a:solidFill>
              </a:rPr>
              <a:t> </a:t>
            </a:r>
            <a:r>
              <a:rPr spc="75" dirty="0">
                <a:solidFill>
                  <a:srgbClr val="002060"/>
                </a:solidFill>
              </a:rPr>
              <a:t>the</a:t>
            </a:r>
            <a:r>
              <a:rPr spc="105" dirty="0">
                <a:solidFill>
                  <a:srgbClr val="002060"/>
                </a:solidFill>
              </a:rPr>
              <a:t> </a:t>
            </a:r>
            <a:r>
              <a:rPr spc="60" dirty="0">
                <a:solidFill>
                  <a:srgbClr val="002060"/>
                </a:solidFill>
              </a:rPr>
              <a:t>dog</a:t>
            </a:r>
          </a:p>
          <a:p>
            <a:pPr marL="12700" marR="1434465">
              <a:lnSpc>
                <a:spcPct val="100800"/>
              </a:lnSpc>
            </a:pPr>
            <a:r>
              <a:rPr dirty="0">
                <a:solidFill>
                  <a:srgbClr val="002060"/>
                </a:solidFill>
              </a:rPr>
              <a:t>walking</a:t>
            </a:r>
            <a:r>
              <a:rPr spc="70" dirty="0">
                <a:solidFill>
                  <a:srgbClr val="002060"/>
                </a:solidFill>
              </a:rPr>
              <a:t> </a:t>
            </a:r>
            <a:r>
              <a:rPr spc="65" dirty="0">
                <a:solidFill>
                  <a:srgbClr val="002060"/>
                </a:solidFill>
              </a:rPr>
              <a:t>up</a:t>
            </a:r>
            <a:r>
              <a:rPr spc="70" dirty="0">
                <a:solidFill>
                  <a:srgbClr val="002060"/>
                </a:solidFill>
              </a:rPr>
              <a:t> </a:t>
            </a:r>
            <a:r>
              <a:rPr spc="75" dirty="0">
                <a:solidFill>
                  <a:srgbClr val="002060"/>
                </a:solidFill>
              </a:rPr>
              <a:t>the </a:t>
            </a:r>
            <a:r>
              <a:rPr spc="-10" dirty="0">
                <a:solidFill>
                  <a:srgbClr val="002060"/>
                </a:solidFill>
              </a:rPr>
              <a:t>stairs </a:t>
            </a:r>
            <a:r>
              <a:rPr spc="50" dirty="0">
                <a:solidFill>
                  <a:srgbClr val="002060"/>
                </a:solidFill>
              </a:rPr>
              <a:t>watching</a:t>
            </a:r>
            <a:r>
              <a:rPr spc="25" dirty="0">
                <a:solidFill>
                  <a:srgbClr val="002060"/>
                </a:solidFill>
              </a:rPr>
              <a:t> </a:t>
            </a:r>
            <a:r>
              <a:rPr spc="-10" dirty="0">
                <a:solidFill>
                  <a:srgbClr val="002060"/>
                </a:solidFill>
              </a:rPr>
              <a:t>videos </a:t>
            </a:r>
            <a:r>
              <a:rPr spc="50" dirty="0">
                <a:solidFill>
                  <a:srgbClr val="002060"/>
                </a:solidFill>
              </a:rPr>
              <a:t>watching</a:t>
            </a:r>
            <a:r>
              <a:rPr spc="25" dirty="0">
                <a:solidFill>
                  <a:srgbClr val="002060"/>
                </a:solidFill>
              </a:rPr>
              <a:t> </a:t>
            </a:r>
            <a:r>
              <a:rPr spc="-25" dirty="0">
                <a:solidFill>
                  <a:srgbClr val="002060"/>
                </a:solidFill>
              </a:rPr>
              <a:t>TV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3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B6583FB-A71F-2570-63B9-1984888CFE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299" y="539281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759" y="1200911"/>
            <a:ext cx="868680" cy="86868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0424" y="459410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Categorising answers</a:t>
            </a:r>
            <a:endParaRPr spc="30" dirty="0"/>
          </a:p>
        </p:txBody>
      </p:sp>
      <p:sp>
        <p:nvSpPr>
          <p:cNvPr id="4" name="object 4"/>
          <p:cNvSpPr txBox="1"/>
          <p:nvPr/>
        </p:nvSpPr>
        <p:spPr>
          <a:xfrm>
            <a:off x="1183939" y="1377188"/>
            <a:ext cx="3048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Suggested</a:t>
            </a:r>
            <a:r>
              <a:rPr sz="2400" b="1" spc="2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Arial"/>
                <a:cs typeface="Arial"/>
              </a:rPr>
              <a:t>answers: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17094"/>
              </p:ext>
            </p:extLst>
          </p:nvPr>
        </p:nvGraphicFramePr>
        <p:xfrm>
          <a:off x="1226047" y="1981200"/>
          <a:ext cx="8110220" cy="4083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3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3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3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GB" sz="1800" b="1" spc="6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A. </a:t>
                      </a:r>
                      <a:r>
                        <a:rPr sz="1800" b="1" spc="6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zero/low</a:t>
                      </a:r>
                      <a:r>
                        <a:rPr sz="1800" b="1" spc="3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intensity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13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activities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GB" sz="18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B. </a:t>
                      </a:r>
                      <a:r>
                        <a:rPr sz="18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medium</a:t>
                      </a:r>
                      <a:r>
                        <a:rPr sz="1800" b="1" spc="24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intensity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13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activities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GB" sz="18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C. </a:t>
                      </a:r>
                      <a:r>
                        <a:rPr sz="18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high</a:t>
                      </a:r>
                      <a:r>
                        <a:rPr sz="1800" b="1" spc="6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intensity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13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activities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0">
                <a:tc>
                  <a:txBody>
                    <a:bodyPr/>
                    <a:lstStyle/>
                    <a:p>
                      <a:pPr marL="67945" marR="774700">
                        <a:lnSpc>
                          <a:spcPct val="994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playing</a:t>
                      </a:r>
                      <a:r>
                        <a:rPr sz="1800" spc="13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800" spc="13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piano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walking</a:t>
                      </a:r>
                      <a:r>
                        <a:rPr sz="1800" spc="1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slowly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playing</a:t>
                      </a:r>
                      <a:r>
                        <a:rPr sz="1800" spc="254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computer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67945" marR="918210">
                        <a:lnSpc>
                          <a:spcPct val="98900"/>
                        </a:lnSpc>
                        <a:spcBef>
                          <a:spcPts val="75"/>
                        </a:spcBef>
                      </a:pP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games</a:t>
                      </a:r>
                      <a:r>
                        <a:rPr sz="1800" spc="5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watching</a:t>
                      </a:r>
                      <a:r>
                        <a:rPr sz="1800" spc="3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TV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watching</a:t>
                      </a:r>
                      <a:r>
                        <a:rPr sz="1800" spc="3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videos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reading</a:t>
                      </a:r>
                      <a:r>
                        <a:rPr sz="1800" spc="12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13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book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67945" marR="577850">
                        <a:lnSpc>
                          <a:spcPts val="2110"/>
                        </a:lnSpc>
                        <a:spcBef>
                          <a:spcPts val="135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drawing</a:t>
                      </a:r>
                      <a:r>
                        <a:rPr sz="1800" spc="14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800" spc="14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painting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travelling</a:t>
                      </a:r>
                      <a:r>
                        <a:rPr sz="1800" spc="24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6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1800" spc="2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2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957580">
                        <a:lnSpc>
                          <a:spcPct val="994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walking</a:t>
                      </a:r>
                      <a:r>
                        <a:rPr sz="1800" spc="9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800" spc="1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4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dog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walking</a:t>
                      </a:r>
                      <a:r>
                        <a:rPr sz="1800" spc="1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fast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playing</a:t>
                      </a:r>
                      <a:r>
                        <a:rPr sz="1800" spc="1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800" spc="16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3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67945" marR="959485">
                        <a:lnSpc>
                          <a:spcPct val="99100"/>
                        </a:lnSpc>
                        <a:spcBef>
                          <a:spcPts val="70"/>
                        </a:spcBef>
                      </a:pPr>
                      <a:r>
                        <a:rPr sz="1800" spc="4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playground </a:t>
                      </a: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riding</a:t>
                      </a:r>
                      <a:r>
                        <a:rPr sz="1800" spc="-1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bike </a:t>
                      </a: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riding</a:t>
                      </a:r>
                      <a:r>
                        <a:rPr sz="1800" spc="-1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scooter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skateboarding </a:t>
                      </a:r>
                      <a:r>
                        <a:rPr sz="1800" spc="3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rollerblading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dancing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467359">
                        <a:lnSpc>
                          <a:spcPts val="2110"/>
                        </a:lnSpc>
                        <a:spcBef>
                          <a:spcPts val="110"/>
                        </a:spcBef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walking</a:t>
                      </a:r>
                      <a:r>
                        <a:rPr sz="1800" spc="6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sz="1800" spc="6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800" spc="6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stairs </a:t>
                      </a:r>
                      <a:r>
                        <a:rPr sz="1800" spc="3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running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2125"/>
                        </a:lnSpc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playing</a:t>
                      </a:r>
                      <a:r>
                        <a:rPr sz="1800" spc="8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tag</a:t>
                      </a:r>
                      <a:r>
                        <a:rPr sz="1800" spc="8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800" spc="8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chase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67945" marR="260350">
                        <a:lnSpc>
                          <a:spcPts val="2090"/>
                        </a:lnSpc>
                        <a:spcBef>
                          <a:spcPts val="175"/>
                        </a:spcBef>
                      </a:pP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riding</a:t>
                      </a:r>
                      <a:r>
                        <a:rPr sz="1800" spc="3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bike</a:t>
                      </a:r>
                      <a:r>
                        <a:rPr sz="1800" spc="4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fast</a:t>
                      </a: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800" spc="4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on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hills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67945" marR="226060">
                        <a:lnSpc>
                          <a:spcPct val="99400"/>
                        </a:lnSpc>
                      </a:pP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skipping</a:t>
                      </a:r>
                      <a:r>
                        <a:rPr sz="1800" spc="8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800" spc="8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8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4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rope </a:t>
                      </a:r>
                      <a:r>
                        <a:rPr sz="1800" spc="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sports</a:t>
                      </a:r>
                      <a:r>
                        <a:rPr sz="1800" spc="4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like</a:t>
                      </a:r>
                      <a:r>
                        <a:rPr sz="1800" spc="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football</a:t>
                      </a:r>
                      <a:r>
                        <a:rPr sz="1800" spc="5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hockey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marL="67945" marR="1435735">
                        <a:lnSpc>
                          <a:spcPts val="2090"/>
                        </a:lnSpc>
                        <a:spcBef>
                          <a:spcPts val="180"/>
                        </a:spcBef>
                      </a:pPr>
                      <a:r>
                        <a:rPr sz="1800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gymnastics </a:t>
                      </a:r>
                      <a:r>
                        <a:rPr sz="180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martial</a:t>
                      </a:r>
                      <a:r>
                        <a:rPr sz="1800" spc="25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arts</a:t>
                      </a:r>
                      <a:endParaRPr sz="18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02850" y="3356347"/>
            <a:ext cx="2089150" cy="26034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4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ECDB67-35C0-B82C-26C3-8D03A7DE8F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299" y="527506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3305-D4D6-B191-9CDD-0053BAFEF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499855"/>
            <a:ext cx="3924300" cy="461665"/>
          </a:xfrm>
        </p:spPr>
        <p:txBody>
          <a:bodyPr/>
          <a:lstStyle/>
          <a:p>
            <a:r>
              <a:rPr lang="en-GB" dirty="0"/>
              <a:t>Exercise 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10691-4C91-06C0-70C9-5CE30733C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7947" y="1847193"/>
            <a:ext cx="8199755" cy="709938"/>
          </a:xfrm>
        </p:spPr>
        <p:txBody>
          <a:bodyPr/>
          <a:lstStyle/>
          <a:p>
            <a:pPr lvl="1">
              <a:lnSpc>
                <a:spcPct val="110000"/>
              </a:lnSpc>
              <a:spcAft>
                <a:spcPts val="1000"/>
              </a:spcAft>
              <a:tabLst>
                <a:tab pos="647700" algn="l"/>
              </a:tabLst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23C6E6-B48A-33BF-FFFF-D758ADAEB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087" y="546066"/>
            <a:ext cx="1371719" cy="39017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FF0FF71-196E-6683-34B8-0E615938845C}"/>
              </a:ext>
            </a:extLst>
          </p:cNvPr>
          <p:cNvSpPr txBox="1"/>
          <p:nvPr/>
        </p:nvSpPr>
        <p:spPr>
          <a:xfrm>
            <a:off x="4953000" y="4418186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2060"/>
                </a:solidFill>
              </a:rPr>
              <a:t>run on the spot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16C437-83C6-F0BE-F620-8386B7078D3B}"/>
              </a:ext>
            </a:extLst>
          </p:cNvPr>
          <p:cNvSpPr txBox="1"/>
          <p:nvPr/>
        </p:nvSpPr>
        <p:spPr>
          <a:xfrm>
            <a:off x="1448216" y="1673548"/>
            <a:ext cx="6095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FF00"/>
                </a:solidFill>
              </a:rPr>
              <a:t>touch your toes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C96265-4772-263F-0721-A6BCCF97C638}"/>
              </a:ext>
            </a:extLst>
          </p:cNvPr>
          <p:cNvSpPr txBox="1"/>
          <p:nvPr/>
        </p:nvSpPr>
        <p:spPr>
          <a:xfrm>
            <a:off x="7162800" y="1673548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002060"/>
                </a:solidFill>
              </a:rPr>
              <a:t>dance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75640A-6046-1286-8624-BAC4CAA0EBCB}"/>
              </a:ext>
            </a:extLst>
          </p:cNvPr>
          <p:cNvSpPr txBox="1"/>
          <p:nvPr/>
        </p:nvSpPr>
        <p:spPr>
          <a:xfrm>
            <a:off x="5105400" y="2557131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jump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33224B-943D-E949-4E37-DC5CB27B9223}"/>
              </a:ext>
            </a:extLst>
          </p:cNvPr>
          <p:cNvSpPr txBox="1"/>
          <p:nvPr/>
        </p:nvSpPr>
        <p:spPr>
          <a:xfrm>
            <a:off x="7162800" y="31242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do lunges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B8390A-A3C6-EFA5-76C2-6924489F8D3E}"/>
              </a:ext>
            </a:extLst>
          </p:cNvPr>
          <p:cNvSpPr txBox="1"/>
          <p:nvPr/>
        </p:nvSpPr>
        <p:spPr>
          <a:xfrm>
            <a:off x="3657600" y="3415926"/>
            <a:ext cx="289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FF00"/>
                </a:solidFill>
              </a:rPr>
              <a:t>squat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FED215-E515-DD3B-C5F7-8E90842ECD2A}"/>
              </a:ext>
            </a:extLst>
          </p:cNvPr>
          <p:cNvSpPr txBox="1"/>
          <p:nvPr/>
        </p:nvSpPr>
        <p:spPr>
          <a:xfrm>
            <a:off x="2057400" y="430087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accent6"/>
                </a:solidFill>
              </a:rPr>
              <a:t>hop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35909A-23B9-493A-25B8-967E42F3457C}"/>
              </a:ext>
            </a:extLst>
          </p:cNvPr>
          <p:cNvSpPr txBox="1"/>
          <p:nvPr/>
        </p:nvSpPr>
        <p:spPr>
          <a:xfrm>
            <a:off x="990600" y="281940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2060"/>
                </a:solidFill>
              </a:rPr>
              <a:t>march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0F731E-6A62-EDCF-9331-F4A223902B35}"/>
              </a:ext>
            </a:extLst>
          </p:cNvPr>
          <p:cNvSpPr txBox="1"/>
          <p:nvPr/>
        </p:nvSpPr>
        <p:spPr>
          <a:xfrm>
            <a:off x="2696135" y="5448244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do star jumps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F409C0-2524-9400-A156-083C072E6E1C}"/>
              </a:ext>
            </a:extLst>
          </p:cNvPr>
          <p:cNvSpPr txBox="1"/>
          <p:nvPr/>
        </p:nvSpPr>
        <p:spPr>
          <a:xfrm>
            <a:off x="8991600" y="2504545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FF00"/>
                </a:solidFill>
              </a:rPr>
              <a:t>skip</a:t>
            </a:r>
          </a:p>
        </p:txBody>
      </p:sp>
    </p:spTree>
    <p:extLst>
      <p:ext uri="{BB962C8B-B14F-4D97-AF65-F5344CB8AC3E}">
        <p14:creationId xmlns:p14="http://schemas.microsoft.com/office/powerpoint/2010/main" val="2236122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58AE-85F6-9513-B64F-8024E6B3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518160"/>
            <a:ext cx="6172200" cy="923330"/>
          </a:xfrm>
        </p:spPr>
        <p:txBody>
          <a:bodyPr/>
          <a:lstStyle/>
          <a:p>
            <a:r>
              <a:rPr lang="en-GB" dirty="0"/>
              <a:t>Demonstrating a workout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D825F-15E5-06B1-0DB1-325C9A81C4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581951-1A4D-33E2-BAD1-B4257C15F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33400"/>
            <a:ext cx="1371719" cy="39017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81A6303-F0D0-739F-D39A-C8579D03B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3579"/>
              </p:ext>
            </p:extLst>
          </p:nvPr>
        </p:nvGraphicFramePr>
        <p:xfrm>
          <a:off x="2259106" y="1825678"/>
          <a:ext cx="8128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1760194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1970732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Describing the actions</a:t>
                      </a:r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Encouraging people to exercise</a:t>
                      </a:r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004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First, you need to…</a:t>
                      </a:r>
                    </a:p>
                    <a:p>
                      <a:endParaRPr lang="en-GB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Next, you…</a:t>
                      </a:r>
                    </a:p>
                    <a:p>
                      <a:endParaRPr lang="en-GB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that you…</a:t>
                      </a:r>
                    </a:p>
                    <a:p>
                      <a:endParaRPr lang="en-GB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again</a:t>
                      </a:r>
                    </a:p>
                    <a:p>
                      <a:endParaRPr lang="en-GB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finish…</a:t>
                      </a:r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 going!</a:t>
                      </a:r>
                    </a:p>
                    <a:p>
                      <a:endParaRPr lang="en-GB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You’re doing great!</a:t>
                      </a:r>
                    </a:p>
                    <a:p>
                      <a:endParaRPr lang="en-GB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 done!</a:t>
                      </a:r>
                    </a:p>
                    <a:p>
                      <a:endParaRPr lang="en-GB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can rest now.</a:t>
                      </a:r>
                    </a:p>
                    <a:p>
                      <a:endParaRPr lang="en-GB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571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659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80004" y="3671999"/>
            <a:ext cx="5111995" cy="2520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03973" y="519175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Activity quiz</a:t>
            </a:r>
            <a:endParaRPr spc="30" dirty="0"/>
          </a:p>
        </p:txBody>
      </p:sp>
      <p:sp>
        <p:nvSpPr>
          <p:cNvPr id="4" name="object 4"/>
          <p:cNvSpPr txBox="1"/>
          <p:nvPr/>
        </p:nvSpPr>
        <p:spPr>
          <a:xfrm>
            <a:off x="1183939" y="1377188"/>
            <a:ext cx="8148955" cy="3388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How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much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physical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0" dirty="0">
                <a:solidFill>
                  <a:srgbClr val="002060"/>
                </a:solidFill>
                <a:latin typeface="Arial"/>
                <a:cs typeface="Arial"/>
              </a:rPr>
              <a:t>activity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need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enough?</a:t>
            </a:r>
            <a:r>
              <a:rPr sz="2400" spc="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Let’s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find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out!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812165" indent="-342900">
              <a:lnSpc>
                <a:spcPct val="100000"/>
              </a:lnSpc>
              <a:buChar char="•"/>
              <a:tabLst>
                <a:tab pos="8121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Write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the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numbers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002060"/>
                </a:solidFill>
                <a:latin typeface="Arial"/>
                <a:cs typeface="Arial"/>
              </a:rPr>
              <a:t>1</a:t>
            </a:r>
            <a:r>
              <a:rPr sz="2400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2060"/>
                </a:solidFill>
                <a:latin typeface="Arial"/>
                <a:cs typeface="Arial"/>
              </a:rPr>
              <a:t>7.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5"/>
              </a:spcBef>
              <a:buFont typeface="Arial"/>
              <a:buChar char="•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812165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8121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Read</a:t>
            </a:r>
            <a:r>
              <a:rPr sz="2400" spc="-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the</a:t>
            </a:r>
            <a:r>
              <a:rPr sz="2400" spc="-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questions.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812165" indent="-342900">
              <a:lnSpc>
                <a:spcPct val="100000"/>
              </a:lnSpc>
              <a:buChar char="•"/>
              <a:tabLst>
                <a:tab pos="8121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Write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,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i="1" spc="50" dirty="0">
                <a:solidFill>
                  <a:srgbClr val="002060"/>
                </a:solidFill>
                <a:latin typeface="Arial"/>
                <a:cs typeface="Arial"/>
              </a:rPr>
              <a:t>b</a:t>
            </a:r>
            <a:r>
              <a:rPr sz="2400" i="1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i="1" spc="80" dirty="0">
                <a:solidFill>
                  <a:srgbClr val="002060"/>
                </a:solidFill>
                <a:latin typeface="Arial"/>
                <a:cs typeface="Arial"/>
              </a:rPr>
              <a:t>c</a:t>
            </a:r>
            <a:r>
              <a:rPr sz="2400" i="1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rgbClr val="002060"/>
                </a:solidFill>
                <a:latin typeface="Arial"/>
                <a:cs typeface="Arial"/>
              </a:rPr>
              <a:t>next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each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number.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65759" y="1200911"/>
            <a:ext cx="923925" cy="1658620"/>
            <a:chOff x="365759" y="1200911"/>
            <a:chExt cx="923925" cy="165862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5759" y="1200911"/>
              <a:ext cx="868680" cy="86868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3671" y="1990343"/>
              <a:ext cx="865632" cy="86867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5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B0D9E5-DD2E-6BE2-C267-C07ABE295A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299" y="565386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1700" y="459410"/>
            <a:ext cx="3924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30" dirty="0"/>
              <a:t>Quiz – question 1</a:t>
            </a:r>
            <a:endParaRPr spc="30" dirty="0"/>
          </a:p>
        </p:txBody>
      </p:sp>
      <p:sp>
        <p:nvSpPr>
          <p:cNvPr id="3" name="object 3"/>
          <p:cNvSpPr txBox="1"/>
          <p:nvPr/>
        </p:nvSpPr>
        <p:spPr>
          <a:xfrm>
            <a:off x="1183938" y="1377188"/>
            <a:ext cx="8475345" cy="26494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330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Do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2060"/>
                </a:solidFill>
                <a:latin typeface="Arial"/>
                <a:cs typeface="Arial"/>
              </a:rPr>
              <a:t>you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walk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ride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002060"/>
                </a:solidFill>
                <a:latin typeface="Arial"/>
                <a:cs typeface="Arial"/>
              </a:rPr>
              <a:t>your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bike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to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rgbClr val="002060"/>
                </a:solidFill>
                <a:latin typeface="Arial"/>
                <a:cs typeface="Arial"/>
              </a:rPr>
              <a:t>school</a:t>
            </a:r>
            <a:r>
              <a:rPr sz="2400" spc="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2060"/>
                </a:solidFill>
                <a:latin typeface="Arial"/>
                <a:cs typeface="Arial"/>
              </a:rPr>
              <a:t>or</a:t>
            </a:r>
            <a:r>
              <a:rPr sz="2400" spc="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002060"/>
                </a:solidFill>
                <a:latin typeface="Arial"/>
                <a:cs typeface="Arial"/>
              </a:rPr>
              <a:t>another</a:t>
            </a:r>
            <a:r>
              <a:rPr sz="24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2060"/>
                </a:solidFill>
                <a:latin typeface="Arial"/>
                <a:cs typeface="Arial"/>
              </a:rPr>
              <a:t>place?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AutoNum type="arabi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Yes,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rgbClr val="002060"/>
                </a:solidFill>
                <a:latin typeface="Arial"/>
                <a:cs typeface="Arial"/>
              </a:rPr>
              <a:t>every</a:t>
            </a:r>
            <a:r>
              <a:rPr sz="24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70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buAutoNum type="alphaLcPeriod"/>
              <a:tabLst>
                <a:tab pos="926465" algn="l"/>
              </a:tabLst>
            </a:pPr>
            <a:r>
              <a:rPr sz="2400" dirty="0">
                <a:solidFill>
                  <a:srgbClr val="002060"/>
                </a:solidFill>
                <a:latin typeface="Arial"/>
                <a:cs typeface="Arial"/>
              </a:rPr>
              <a:t>Some</a:t>
            </a:r>
            <a:r>
              <a:rPr sz="2400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2060"/>
                </a:solidFill>
                <a:latin typeface="Arial"/>
                <a:cs typeface="Arial"/>
              </a:rPr>
              <a:t>days.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65"/>
              </a:spcBef>
              <a:buFont typeface="Arial"/>
              <a:buAutoNum type="alphaLcPeriod"/>
            </a:pP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26465" lvl="1" indent="-4572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926465" algn="l"/>
              </a:tabLst>
            </a:pPr>
            <a:r>
              <a:rPr sz="2400" spc="-25" dirty="0">
                <a:solidFill>
                  <a:srgbClr val="002060"/>
                </a:solidFill>
                <a:latin typeface="Arial"/>
                <a:cs typeface="Arial"/>
              </a:rPr>
              <a:t>No.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53832" y="2952000"/>
            <a:ext cx="3638167" cy="32399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4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EA76FB-662B-8423-3D5F-BA7E5B72B4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299" y="527627"/>
            <a:ext cx="1371719" cy="3901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</TotalTime>
  <Words>965</Words>
  <Application>Microsoft Office PowerPoint</Application>
  <PresentationFormat>Widescreen</PresentationFormat>
  <Paragraphs>214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Comic Sans MS</vt:lpstr>
      <vt:lpstr>Times New Roman</vt:lpstr>
      <vt:lpstr>Office Theme</vt:lpstr>
      <vt:lpstr>TeachingEnglish lessons</vt:lpstr>
      <vt:lpstr>Types of activities</vt:lpstr>
      <vt:lpstr>Categorising activities</vt:lpstr>
      <vt:lpstr>Types of activities</vt:lpstr>
      <vt:lpstr>Categorising answers</vt:lpstr>
      <vt:lpstr>Exercise actions</vt:lpstr>
      <vt:lpstr>Demonstrating a workout</vt:lpstr>
      <vt:lpstr>Activity quiz</vt:lpstr>
      <vt:lpstr>Quiz – question 1</vt:lpstr>
      <vt:lpstr>Quiz question 2</vt:lpstr>
      <vt:lpstr>Quiz question 3</vt:lpstr>
      <vt:lpstr>Quiz question 4</vt:lpstr>
      <vt:lpstr>Quiz question 5</vt:lpstr>
      <vt:lpstr>Quiz question 6</vt:lpstr>
      <vt:lpstr>Quiz question 7</vt:lpstr>
      <vt:lpstr>Results</vt:lpstr>
      <vt:lpstr>Lia’s exercise routine</vt:lpstr>
      <vt:lpstr>Are you active or not?</vt:lpstr>
      <vt:lpstr>TeachingEnglish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suzanne mordue</cp:lastModifiedBy>
  <cp:revision>1</cp:revision>
  <dcterms:created xsi:type="dcterms:W3CDTF">2025-03-03T12:59:03Z</dcterms:created>
  <dcterms:modified xsi:type="dcterms:W3CDTF">2025-03-14T12:44:08Z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2021-05-12T00:00:00Z</vt:filetime>
  </property>
  <property fmtid="{D5CDD505-2E9C-101B-9397-08002B2CF9AE}" pid="3" name="LastSaved">
    <vt:filetime>2025-03-03T00:00:00Z</vt:filetime>
  </property>
  <property fmtid="{D5CDD505-2E9C-101B-9397-08002B2CF9AE}" pid="4" name="Producer">
    <vt:lpwstr>macOS Version 11.2.3 (Build 20D91) Quartz PDFContext</vt:lpwstr>
  </property>
</Properties>
</file>