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81" r:id="rId3"/>
    <p:sldId id="256" r:id="rId4"/>
    <p:sldId id="283" r:id="rId5"/>
    <p:sldId id="282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FA07E-6923-4D29-A620-69EBDC620E59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AE35E-6F91-4833-9E52-A6C83DA99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67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C7F705-F937-46CB-A48B-0D9E19179A3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8C0EF-6E57-5CE0-E8FE-D3D560051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FF0D8-9EE6-E88E-A81C-C0B4BEE00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84CED-DF44-1136-D1BF-E65C9225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B4117-7641-2EAD-438B-F8FB7729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CB9B6-1A75-E1DB-BFA3-CA71775C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06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5BA97-C834-8D31-8999-AACF493F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96A4C-8523-8E2D-50F6-A4DB07D19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BAF51-BF16-45A8-CBE5-2713FFF8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DD1FD-AC2D-B0E9-3803-E1FACA8C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74F6D-7F7A-BEDE-9067-8BA83E4C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02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9D56D7-2CCF-C978-AE7E-77398F002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0EC78-8548-6340-EF9A-2FED4ABDD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57EDE-72FF-F9FF-369C-C35ACBBB8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0D421-7506-367C-37CD-07B16030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606C1-234E-93E8-D9EE-463BB4757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15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73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8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0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C2350-1A7B-3A13-469C-46CB4225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1DCB6-495D-016F-3817-01A72AAA5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129FA-8C5F-5315-6822-A2779A325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81FC8-0BD4-3073-39E0-B0C646AE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171D0-D01C-4C9A-5586-008D1D83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2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D399A-73AF-1DBF-A51D-574D639F9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8FD91-E463-D05E-FA8A-3E975D1F9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11D3F-4D1A-5BCE-3010-F7770A438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FBF63-E524-B6AF-B12E-DA4BB034D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53B4C-ED0D-755D-8AA2-DB8B9B081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52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A60DE-7D0B-4184-A51C-81C7E7B97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37FAB-B060-C3FF-CC61-FF0094740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42640-BBE2-DADB-EA45-7C17BCE93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4548E-B960-9436-D7C7-46472307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32D8B-B210-3CB4-DE9D-883C79CC4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B87A2-E1AF-1B3F-7E31-7259952F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56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8773F-F75E-112F-C46A-3A913FC2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BE98A-F23C-F6BC-F473-B962A2E98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B7860-0368-675E-EA06-5BA8C2801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1A64F2-A7B9-D364-14AA-70CCD925D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857F7C-6476-82BF-19E2-42CC50317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0792DA-5D9A-E4B3-3CD9-F8CA73B04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FEB85D-5C13-CA6E-D191-F83B912E8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A9B198-1C3C-BB43-0CD7-66C3011AC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81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6F4A-F9DD-E19D-F8FB-0AC0C2123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0B7E1-0957-743F-872A-7CEB2256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936CB4-C752-4248-BD1E-8ECB804B6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3562B-1B62-E57A-DCC6-96726EA75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43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F3767-04D8-760C-8967-44E147C6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F322B8-7005-B022-2DD2-28AC04B6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1EAE6-34DE-F1DD-47E7-68CE0CF85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55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C5A17-9D02-2E5F-9EFE-3E991613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43463-95FA-C622-386D-59443F061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C76C3-1593-8879-A85A-41171D2FD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075744-3004-EAE7-7860-0AA1DD5D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A4151-523F-9EAC-CBA8-3F5B6E2D9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FCCFA-E109-5A71-AD6E-5B7CABBFD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0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84D6-87A9-0192-B231-6DCE74AD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574463-30B9-20C4-FA11-90B30B3D7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263F5-55E4-A2F2-8C25-0EBBBA41A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18F8C-4E86-DB93-466B-53BFE2D8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D58A4-0B91-01CB-0398-148D2C67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F9DE9-EDB0-EB3D-64BA-4B7FEAE2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2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A0F76E-6465-4E08-5710-09BC3AD0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A5DA2-AC53-239E-0F9E-CE4594F6B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FAAB2-F764-A13C-C93D-00BBFDA51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AD1CE2-E299-4E76-8FEE-1FD643C957BD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6D71C-5474-5E34-C29C-9EDEDD6A8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DA4F5-3611-555C-8EE3-0FD4B5E3B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E1F321-BCC1-4FC6-B776-C2116BE47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61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70672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Unsung heroes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British Council Sans"/>
                <a:ea typeface="+mn-ea"/>
                <a:cs typeface="+mn-cs"/>
              </a:rPr>
              <a:t>www.teachingenglish.org.uk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British Council Sans"/>
              <a:ea typeface="+mn-ea"/>
              <a:cs typeface="+mn-cs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January 2024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ritish Council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973AF-565F-AE96-49EE-01B171580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87636" y="841248"/>
            <a:ext cx="11918327" cy="2387600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down the names of five people you consider to be heroes.</a:t>
            </a:r>
            <a:b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</a:t>
            </a:r>
            <a:r>
              <a:rPr lang="en-GB" sz="48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minutes. Starting from…NOW!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19945-A6FD-3B43-C05D-D74139B5C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28787"/>
            <a:ext cx="10534801" cy="329213"/>
          </a:xfrm>
          <a:prstGeom prst="rect">
            <a:avLst/>
          </a:prstGeom>
        </p:spPr>
      </p:pic>
      <p:pic>
        <p:nvPicPr>
          <p:cNvPr id="6" name="Picture 5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328581C4-3C97-677B-7209-75EDE1C8C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4" y="371093"/>
            <a:ext cx="1635480" cy="470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AEA79D-10F9-8E68-C1F2-76F7A548B09C}"/>
              </a:ext>
            </a:extLst>
          </p:cNvPr>
          <p:cNvSpPr txBox="1"/>
          <p:nvPr/>
        </p:nvSpPr>
        <p:spPr>
          <a:xfrm>
            <a:off x="2432304" y="283004"/>
            <a:ext cx="512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your heroes?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B47DE0-E911-354C-425E-B6D0467CB8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7495" y="3666836"/>
            <a:ext cx="5114506" cy="319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49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B919945-A6FD-3B43-C05D-D74139B5C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28787"/>
            <a:ext cx="10534801" cy="329213"/>
          </a:xfrm>
          <a:prstGeom prst="rect">
            <a:avLst/>
          </a:prstGeom>
        </p:spPr>
      </p:pic>
      <p:pic>
        <p:nvPicPr>
          <p:cNvPr id="6" name="Picture 5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328581C4-3C97-677B-7209-75EDE1C8C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4" y="371093"/>
            <a:ext cx="1635480" cy="470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AEA79D-10F9-8E68-C1F2-76F7A548B09C}"/>
              </a:ext>
            </a:extLst>
          </p:cNvPr>
          <p:cNvSpPr txBox="1"/>
          <p:nvPr/>
        </p:nvSpPr>
        <p:spPr>
          <a:xfrm>
            <a:off x="2653990" y="371093"/>
            <a:ext cx="6772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Unsung heroes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13167-A6AD-F4F1-D133-A7F5230587A6}"/>
              </a:ext>
            </a:extLst>
          </p:cNvPr>
          <p:cNvSpPr txBox="1"/>
          <p:nvPr/>
        </p:nvSpPr>
        <p:spPr>
          <a:xfrm>
            <a:off x="484631" y="1330861"/>
            <a:ext cx="9183475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 Seacole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 Anning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Megan Coffee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Irena Sendler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Hilary Lister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of these women are you most impressed by?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93B47F-C69F-EE3E-8EEA-F436EB325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8355" y="3233854"/>
            <a:ext cx="5443645" cy="362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59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973AF-565F-AE96-49EE-01B171580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87636" y="841248"/>
            <a:ext cx="11918327" cy="2387600"/>
          </a:xfrm>
        </p:spPr>
        <p:txBody>
          <a:bodyPr>
            <a:normAutofit/>
          </a:bodyPr>
          <a:lstStyle/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19945-A6FD-3B43-C05D-D74139B5C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28787"/>
            <a:ext cx="10534801" cy="329213"/>
          </a:xfrm>
          <a:prstGeom prst="rect">
            <a:avLst/>
          </a:prstGeom>
        </p:spPr>
      </p:pic>
      <p:pic>
        <p:nvPicPr>
          <p:cNvPr id="6" name="Picture 5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328581C4-3C97-677B-7209-75EDE1C8C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4" y="371093"/>
            <a:ext cx="1635480" cy="470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AEA79D-10F9-8E68-C1F2-76F7A548B09C}"/>
              </a:ext>
            </a:extLst>
          </p:cNvPr>
          <p:cNvSpPr txBox="1"/>
          <p:nvPr/>
        </p:nvSpPr>
        <p:spPr>
          <a:xfrm>
            <a:off x="2432304" y="283004"/>
            <a:ext cx="512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your heroes?</a:t>
            </a:r>
          </a:p>
        </p:txBody>
      </p:sp>
    </p:spTree>
    <p:extLst>
      <p:ext uri="{BB962C8B-B14F-4D97-AF65-F5344CB8AC3E}">
        <p14:creationId xmlns:p14="http://schemas.microsoft.com/office/powerpoint/2010/main" val="102508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973AF-565F-AE96-49EE-01B171580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87636" y="841248"/>
            <a:ext cx="11918327" cy="2387600"/>
          </a:xfrm>
        </p:spPr>
        <p:txBody>
          <a:bodyPr>
            <a:normAutofit/>
          </a:bodyPr>
          <a:lstStyle/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19945-A6FD-3B43-C05D-D74139B5C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28787"/>
            <a:ext cx="10534801" cy="329213"/>
          </a:xfrm>
          <a:prstGeom prst="rect">
            <a:avLst/>
          </a:prstGeom>
        </p:spPr>
      </p:pic>
      <p:pic>
        <p:nvPicPr>
          <p:cNvPr id="6" name="Picture 5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328581C4-3C97-677B-7209-75EDE1C8C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4" y="371093"/>
            <a:ext cx="1635480" cy="470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AEA79D-10F9-8E68-C1F2-76F7A548B09C}"/>
              </a:ext>
            </a:extLst>
          </p:cNvPr>
          <p:cNvSpPr txBox="1"/>
          <p:nvPr/>
        </p:nvSpPr>
        <p:spPr>
          <a:xfrm>
            <a:off x="2432304" y="283004"/>
            <a:ext cx="512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Unsung heroes</a:t>
            </a:r>
          </a:p>
        </p:txBody>
      </p:sp>
    </p:spTree>
    <p:extLst>
      <p:ext uri="{BB962C8B-B14F-4D97-AF65-F5344CB8AC3E}">
        <p14:creationId xmlns:p14="http://schemas.microsoft.com/office/powerpoint/2010/main" val="2642341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74</Words>
  <Application>Microsoft Office PowerPoint</Application>
  <PresentationFormat>Widescreen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British Council Sans</vt:lpstr>
      <vt:lpstr>British Council Sans Headline</vt:lpstr>
      <vt:lpstr>Calibri</vt:lpstr>
      <vt:lpstr>Office Theme</vt:lpstr>
      <vt:lpstr>Cover - indigo</vt:lpstr>
      <vt:lpstr>Unsung heroes</vt:lpstr>
      <vt:lpstr>Write down the names of five people you consider to be heroes.  You have 3 minutes. Starting from…NOW!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Unsung heroes</dc:title>
  <dc:creator>suzanne mordue</dc:creator>
  <cp:lastModifiedBy>suzanne mordue</cp:lastModifiedBy>
  <cp:revision>1</cp:revision>
  <dcterms:created xsi:type="dcterms:W3CDTF">2024-01-20T17:02:00Z</dcterms:created>
  <dcterms:modified xsi:type="dcterms:W3CDTF">2024-01-20T18:53:21Z</dcterms:modified>
</cp:coreProperties>
</file>