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2" r:id="rId6"/>
    <p:sldId id="263" r:id="rId7"/>
    <p:sldId id="264" r:id="rId8"/>
    <p:sldId id="266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9191163-8C59-898E-D48F-6A894AF863A2}" name="Lesley Rhodes" initials="LR" userId="b9221c3d51ddc8af" providerId="Windows Live"/>
  <p188:author id="{C73A98DB-491B-14E3-D7B2-A786075A1E9B}" name="McLellan, Catherine (Spain)" initials="M(" userId="S::catherine.mclellan@britishcouncil.org::fce8d542-2468-41e9-9bd3-3b45291ce23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909F19-F39D-8BB1-ED94-479BB414B7E0}" v="39" dt="2025-02-27T13:03:37.9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24" autoAdjust="0"/>
    <p:restoredTop sz="94660"/>
  </p:normalViewPr>
  <p:slideViewPr>
    <p:cSldViewPr snapToGrid="0">
      <p:cViewPr varScale="1">
        <p:scale>
          <a:sx n="78" d="100"/>
          <a:sy n="78" d="100"/>
        </p:scale>
        <p:origin x="76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re, Joanna (English and School Education)" userId="S::joanna.gore@britishcouncil.org::03a1cdb5-d71d-4ee1-b26e-6de3111a8ccf" providerId="AD" clId="Web-{50B1695E-01A3-4ACE-0D69-1F5E13F32A96}"/>
    <pc:docChg chg="modSld">
      <pc:chgData name="Gore, Joanna (English and School Education)" userId="S::joanna.gore@britishcouncil.org::03a1cdb5-d71d-4ee1-b26e-6de3111a8ccf" providerId="AD" clId="Web-{50B1695E-01A3-4ACE-0D69-1F5E13F32A96}" dt="2025-02-05T16:54:11.431" v="29" actId="20577"/>
      <pc:docMkLst>
        <pc:docMk/>
      </pc:docMkLst>
      <pc:sldChg chg="modSp">
        <pc:chgData name="Gore, Joanna (English and School Education)" userId="S::joanna.gore@britishcouncil.org::03a1cdb5-d71d-4ee1-b26e-6de3111a8ccf" providerId="AD" clId="Web-{50B1695E-01A3-4ACE-0D69-1F5E13F32A96}" dt="2025-02-05T16:54:11.431" v="29" actId="20577"/>
        <pc:sldMkLst>
          <pc:docMk/>
          <pc:sldMk cId="1101726983" sldId="262"/>
        </pc:sldMkLst>
        <pc:spChg chg="mod">
          <ac:chgData name="Gore, Joanna (English and School Education)" userId="S::joanna.gore@britishcouncil.org::03a1cdb5-d71d-4ee1-b26e-6de3111a8ccf" providerId="AD" clId="Web-{50B1695E-01A3-4ACE-0D69-1F5E13F32A96}" dt="2025-02-05T16:54:11.431" v="29" actId="20577"/>
          <ac:spMkLst>
            <pc:docMk/>
            <pc:sldMk cId="1101726983" sldId="262"/>
            <ac:spMk id="2" creationId="{BE9082BA-4944-8A4D-AD61-F99B58A2E4BA}"/>
          </ac:spMkLst>
        </pc:spChg>
      </pc:sldChg>
    </pc:docChg>
  </pc:docChgLst>
  <pc:docChgLst>
    <pc:chgData name="joblackmore1971" userId="S::joblackmore1971_gmail.com#ext#@britishcouncil.onmicrosoft.com::ca6693be-32f5-45cb-8f43-88dc3deec7ab" providerId="AD" clId="Web-{53165B0E-27CE-79E0-30C9-EB672C3FFDE5}"/>
    <pc:docChg chg="modSld">
      <pc:chgData name="joblackmore1971" userId="S::joblackmore1971_gmail.com#ext#@britishcouncil.onmicrosoft.com::ca6693be-32f5-45cb-8f43-88dc3deec7ab" providerId="AD" clId="Web-{53165B0E-27CE-79E0-30C9-EB672C3FFDE5}" dt="2025-02-06T08:31:50.301" v="15" actId="20577"/>
      <pc:docMkLst>
        <pc:docMk/>
      </pc:docMkLst>
      <pc:sldChg chg="modSp">
        <pc:chgData name="joblackmore1971" userId="S::joblackmore1971_gmail.com#ext#@britishcouncil.onmicrosoft.com::ca6693be-32f5-45cb-8f43-88dc3deec7ab" providerId="AD" clId="Web-{53165B0E-27CE-79E0-30C9-EB672C3FFDE5}" dt="2025-02-06T08:30:34.018" v="2" actId="20577"/>
        <pc:sldMkLst>
          <pc:docMk/>
          <pc:sldMk cId="1137186451" sldId="264"/>
        </pc:sldMkLst>
        <pc:spChg chg="mod">
          <ac:chgData name="joblackmore1971" userId="S::joblackmore1971_gmail.com#ext#@britishcouncil.onmicrosoft.com::ca6693be-32f5-45cb-8f43-88dc3deec7ab" providerId="AD" clId="Web-{53165B0E-27CE-79E0-30C9-EB672C3FFDE5}" dt="2025-02-06T08:30:34.018" v="2" actId="20577"/>
          <ac:spMkLst>
            <pc:docMk/>
            <pc:sldMk cId="1137186451" sldId="264"/>
            <ac:spMk id="2" creationId="{B7BD78AB-F8BC-5745-A91E-0E3BE986E153}"/>
          </ac:spMkLst>
        </pc:spChg>
      </pc:sldChg>
      <pc:sldChg chg="modSp">
        <pc:chgData name="joblackmore1971" userId="S::joblackmore1971_gmail.com#ext#@britishcouncil.onmicrosoft.com::ca6693be-32f5-45cb-8f43-88dc3deec7ab" providerId="AD" clId="Web-{53165B0E-27CE-79E0-30C9-EB672C3FFDE5}" dt="2025-02-06T08:31:50.301" v="15" actId="20577"/>
        <pc:sldMkLst>
          <pc:docMk/>
          <pc:sldMk cId="454457956" sldId="265"/>
        </pc:sldMkLst>
        <pc:spChg chg="mod">
          <ac:chgData name="joblackmore1971" userId="S::joblackmore1971_gmail.com#ext#@britishcouncil.onmicrosoft.com::ca6693be-32f5-45cb-8f43-88dc3deec7ab" providerId="AD" clId="Web-{53165B0E-27CE-79E0-30C9-EB672C3FFDE5}" dt="2025-02-06T08:31:50.301" v="15" actId="20577"/>
          <ac:spMkLst>
            <pc:docMk/>
            <pc:sldMk cId="454457956" sldId="265"/>
            <ac:spMk id="2" creationId="{585F968C-87F5-ED41-B43B-F3D2983021C3}"/>
          </ac:spMkLst>
        </pc:spChg>
      </pc:sldChg>
      <pc:sldChg chg="modSp">
        <pc:chgData name="joblackmore1971" userId="S::joblackmore1971_gmail.com#ext#@britishcouncil.onmicrosoft.com::ca6693be-32f5-45cb-8f43-88dc3deec7ab" providerId="AD" clId="Web-{53165B0E-27CE-79E0-30C9-EB672C3FFDE5}" dt="2025-02-06T08:31:41.551" v="14" actId="20577"/>
        <pc:sldMkLst>
          <pc:docMk/>
          <pc:sldMk cId="350444107" sldId="266"/>
        </pc:sldMkLst>
        <pc:spChg chg="mod">
          <ac:chgData name="joblackmore1971" userId="S::joblackmore1971_gmail.com#ext#@britishcouncil.onmicrosoft.com::ca6693be-32f5-45cb-8f43-88dc3deec7ab" providerId="AD" clId="Web-{53165B0E-27CE-79E0-30C9-EB672C3FFDE5}" dt="2025-02-06T08:30:57.550" v="8" actId="20577"/>
          <ac:spMkLst>
            <pc:docMk/>
            <pc:sldMk cId="350444107" sldId="266"/>
            <ac:spMk id="2" creationId="{1E23BF7A-B49B-1040-AD47-A5A72675AE1F}"/>
          </ac:spMkLst>
        </pc:spChg>
        <pc:spChg chg="mod">
          <ac:chgData name="joblackmore1971" userId="S::joblackmore1971_gmail.com#ext#@britishcouncil.onmicrosoft.com::ca6693be-32f5-45cb-8f43-88dc3deec7ab" providerId="AD" clId="Web-{53165B0E-27CE-79E0-30C9-EB672C3FFDE5}" dt="2025-02-06T08:31:04.597" v="10" actId="20577"/>
          <ac:spMkLst>
            <pc:docMk/>
            <pc:sldMk cId="350444107" sldId="266"/>
            <ac:spMk id="6" creationId="{B37D044F-2593-B041-902F-F302BD220E82}"/>
          </ac:spMkLst>
        </pc:spChg>
        <pc:spChg chg="mod">
          <ac:chgData name="joblackmore1971" userId="S::joblackmore1971_gmail.com#ext#@britishcouncil.onmicrosoft.com::ca6693be-32f5-45cb-8f43-88dc3deec7ab" providerId="AD" clId="Web-{53165B0E-27CE-79E0-30C9-EB672C3FFDE5}" dt="2025-02-06T08:31:39.254" v="13" actId="20577"/>
          <ac:spMkLst>
            <pc:docMk/>
            <pc:sldMk cId="350444107" sldId="266"/>
            <ac:spMk id="9" creationId="{28AE9FD6-8556-5740-BB32-13DBA8BFC962}"/>
          </ac:spMkLst>
        </pc:spChg>
        <pc:spChg chg="mod">
          <ac:chgData name="joblackmore1971" userId="S::joblackmore1971_gmail.com#ext#@britishcouncil.onmicrosoft.com::ca6693be-32f5-45cb-8f43-88dc3deec7ab" providerId="AD" clId="Web-{53165B0E-27CE-79E0-30C9-EB672C3FFDE5}" dt="2025-02-06T08:31:41.551" v="14" actId="20577"/>
          <ac:spMkLst>
            <pc:docMk/>
            <pc:sldMk cId="350444107" sldId="266"/>
            <ac:spMk id="10" creationId="{B438C2D5-6806-8444-8E01-84781BEB96AC}"/>
          </ac:spMkLst>
        </pc:spChg>
      </pc:sldChg>
    </pc:docChg>
  </pc:docChgLst>
  <pc:docChgLst>
    <pc:chgData name="joblackmore1971" userId="S::joblackmore1971_gmail.com#ext#@britishcouncil.onmicrosoft.com::ca6693be-32f5-45cb-8f43-88dc3deec7ab" providerId="AD" clId="Web-{278D166F-22A8-B017-4A28-26B3CBB85998}"/>
    <pc:docChg chg="modSld">
      <pc:chgData name="joblackmore1971" userId="S::joblackmore1971_gmail.com#ext#@britishcouncil.onmicrosoft.com::ca6693be-32f5-45cb-8f43-88dc3deec7ab" providerId="AD" clId="Web-{278D166F-22A8-B017-4A28-26B3CBB85998}" dt="2025-01-31T16:53:23.811" v="19" actId="20577"/>
      <pc:docMkLst>
        <pc:docMk/>
      </pc:docMkLst>
      <pc:sldChg chg="modSp">
        <pc:chgData name="joblackmore1971" userId="S::joblackmore1971_gmail.com#ext#@britishcouncil.onmicrosoft.com::ca6693be-32f5-45cb-8f43-88dc3deec7ab" providerId="AD" clId="Web-{278D166F-22A8-B017-4A28-26B3CBB85998}" dt="2025-01-31T16:50:39.461" v="7" actId="20577"/>
        <pc:sldMkLst>
          <pc:docMk/>
          <pc:sldMk cId="2906305870" sldId="263"/>
        </pc:sldMkLst>
        <pc:spChg chg="mod">
          <ac:chgData name="joblackmore1971" userId="S::joblackmore1971_gmail.com#ext#@britishcouncil.onmicrosoft.com::ca6693be-32f5-45cb-8f43-88dc3deec7ab" providerId="AD" clId="Web-{278D166F-22A8-B017-4A28-26B3CBB85998}" dt="2025-01-31T16:48:40.363" v="4" actId="20577"/>
          <ac:spMkLst>
            <pc:docMk/>
            <pc:sldMk cId="2906305870" sldId="263"/>
            <ac:spMk id="2" creationId="{45A190FE-19CE-D44E-9B65-9143953F7A53}"/>
          </ac:spMkLst>
        </pc:spChg>
        <pc:spChg chg="mod">
          <ac:chgData name="joblackmore1971" userId="S::joblackmore1971_gmail.com#ext#@britishcouncil.onmicrosoft.com::ca6693be-32f5-45cb-8f43-88dc3deec7ab" providerId="AD" clId="Web-{278D166F-22A8-B017-4A28-26B3CBB85998}" dt="2025-01-31T16:50:39.461" v="7" actId="20577"/>
          <ac:spMkLst>
            <pc:docMk/>
            <pc:sldMk cId="2906305870" sldId="263"/>
            <ac:spMk id="6" creationId="{9CBBA650-DA46-5C4C-B298-2C98FA51B7DA}"/>
          </ac:spMkLst>
        </pc:spChg>
      </pc:sldChg>
      <pc:sldChg chg="modSp">
        <pc:chgData name="joblackmore1971" userId="S::joblackmore1971_gmail.com#ext#@britishcouncil.onmicrosoft.com::ca6693be-32f5-45cb-8f43-88dc3deec7ab" providerId="AD" clId="Web-{278D166F-22A8-B017-4A28-26B3CBB85998}" dt="2025-01-31T16:52:36.746" v="11" actId="20577"/>
        <pc:sldMkLst>
          <pc:docMk/>
          <pc:sldMk cId="1137186451" sldId="264"/>
        </pc:sldMkLst>
        <pc:spChg chg="mod">
          <ac:chgData name="joblackmore1971" userId="S::joblackmore1971_gmail.com#ext#@britishcouncil.onmicrosoft.com::ca6693be-32f5-45cb-8f43-88dc3deec7ab" providerId="AD" clId="Web-{278D166F-22A8-B017-4A28-26B3CBB85998}" dt="2025-01-31T16:52:36.746" v="11" actId="20577"/>
          <ac:spMkLst>
            <pc:docMk/>
            <pc:sldMk cId="1137186451" sldId="264"/>
            <ac:spMk id="2" creationId="{B7BD78AB-F8BC-5745-A91E-0E3BE986E153}"/>
          </ac:spMkLst>
        </pc:spChg>
      </pc:sldChg>
      <pc:sldChg chg="modSp">
        <pc:chgData name="joblackmore1971" userId="S::joblackmore1971_gmail.com#ext#@britishcouncil.onmicrosoft.com::ca6693be-32f5-45cb-8f43-88dc3deec7ab" providerId="AD" clId="Web-{278D166F-22A8-B017-4A28-26B3CBB85998}" dt="2025-01-31T16:53:23.811" v="19" actId="20577"/>
        <pc:sldMkLst>
          <pc:docMk/>
          <pc:sldMk cId="350444107" sldId="266"/>
        </pc:sldMkLst>
        <pc:spChg chg="mod">
          <ac:chgData name="joblackmore1971" userId="S::joblackmore1971_gmail.com#ext#@britishcouncil.onmicrosoft.com::ca6693be-32f5-45cb-8f43-88dc3deec7ab" providerId="AD" clId="Web-{278D166F-22A8-B017-4A28-26B3CBB85998}" dt="2025-01-31T16:53:03.419" v="14" actId="20577"/>
          <ac:spMkLst>
            <pc:docMk/>
            <pc:sldMk cId="350444107" sldId="266"/>
            <ac:spMk id="6" creationId="{B37D044F-2593-B041-902F-F302BD220E82}"/>
          </ac:spMkLst>
        </pc:spChg>
        <pc:spChg chg="mod">
          <ac:chgData name="joblackmore1971" userId="S::joblackmore1971_gmail.com#ext#@britishcouncil.onmicrosoft.com::ca6693be-32f5-45cb-8f43-88dc3deec7ab" providerId="AD" clId="Web-{278D166F-22A8-B017-4A28-26B3CBB85998}" dt="2025-01-31T16:53:16.388" v="17" actId="20577"/>
          <ac:spMkLst>
            <pc:docMk/>
            <pc:sldMk cId="350444107" sldId="266"/>
            <ac:spMk id="9" creationId="{28AE9FD6-8556-5740-BB32-13DBA8BFC962}"/>
          </ac:spMkLst>
        </pc:spChg>
        <pc:spChg chg="mod">
          <ac:chgData name="joblackmore1971" userId="S::joblackmore1971_gmail.com#ext#@britishcouncil.onmicrosoft.com::ca6693be-32f5-45cb-8f43-88dc3deec7ab" providerId="AD" clId="Web-{278D166F-22A8-B017-4A28-26B3CBB85998}" dt="2025-01-31T16:53:23.811" v="19" actId="20577"/>
          <ac:spMkLst>
            <pc:docMk/>
            <pc:sldMk cId="350444107" sldId="266"/>
            <ac:spMk id="10" creationId="{B438C2D5-6806-8444-8E01-84781BEB96AC}"/>
          </ac:spMkLst>
        </pc:spChg>
      </pc:sldChg>
    </pc:docChg>
  </pc:docChgLst>
  <pc:docChgLst>
    <pc:chgData name="joblackmore1971" userId="S::joblackmore1971_gmail.com#ext#@britishcouncil.onmicrosoft.com::ca6693be-32f5-45cb-8f43-88dc3deec7ab" providerId="AD" clId="Web-{8B3AFFAF-D6B8-1A9D-3E0A-A2D4F5FF75F1}"/>
    <pc:docChg chg="modSld">
      <pc:chgData name="joblackmore1971" userId="S::joblackmore1971_gmail.com#ext#@britishcouncil.onmicrosoft.com::ca6693be-32f5-45cb-8f43-88dc3deec7ab" providerId="AD" clId="Web-{8B3AFFAF-D6B8-1A9D-3E0A-A2D4F5FF75F1}" dt="2025-02-20T17:34:22.658" v="27" actId="20577"/>
      <pc:docMkLst>
        <pc:docMk/>
      </pc:docMkLst>
      <pc:sldChg chg="modSp">
        <pc:chgData name="joblackmore1971" userId="S::joblackmore1971_gmail.com#ext#@britishcouncil.onmicrosoft.com::ca6693be-32f5-45cb-8f43-88dc3deec7ab" providerId="AD" clId="Web-{8B3AFFAF-D6B8-1A9D-3E0A-A2D4F5FF75F1}" dt="2025-02-20T17:31:03.045" v="1" actId="20577"/>
        <pc:sldMkLst>
          <pc:docMk/>
          <pc:sldMk cId="1101726983" sldId="262"/>
        </pc:sldMkLst>
        <pc:spChg chg="mod">
          <ac:chgData name="joblackmore1971" userId="S::joblackmore1971_gmail.com#ext#@britishcouncil.onmicrosoft.com::ca6693be-32f5-45cb-8f43-88dc3deec7ab" providerId="AD" clId="Web-{8B3AFFAF-D6B8-1A9D-3E0A-A2D4F5FF75F1}" dt="2025-02-20T17:31:03.045" v="1" actId="20577"/>
          <ac:spMkLst>
            <pc:docMk/>
            <pc:sldMk cId="1101726983" sldId="262"/>
            <ac:spMk id="2" creationId="{BE9082BA-4944-8A4D-AD61-F99B58A2E4BA}"/>
          </ac:spMkLst>
        </pc:spChg>
      </pc:sldChg>
      <pc:sldChg chg="modSp">
        <pc:chgData name="joblackmore1971" userId="S::joblackmore1971_gmail.com#ext#@britishcouncil.onmicrosoft.com::ca6693be-32f5-45cb-8f43-88dc3deec7ab" providerId="AD" clId="Web-{8B3AFFAF-D6B8-1A9D-3E0A-A2D4F5FF75F1}" dt="2025-02-20T17:31:21.858" v="4" actId="20577"/>
        <pc:sldMkLst>
          <pc:docMk/>
          <pc:sldMk cId="2906305870" sldId="263"/>
        </pc:sldMkLst>
        <pc:spChg chg="mod">
          <ac:chgData name="joblackmore1971" userId="S::joblackmore1971_gmail.com#ext#@britishcouncil.onmicrosoft.com::ca6693be-32f5-45cb-8f43-88dc3deec7ab" providerId="AD" clId="Web-{8B3AFFAF-D6B8-1A9D-3E0A-A2D4F5FF75F1}" dt="2025-02-20T17:31:21.858" v="4" actId="20577"/>
          <ac:spMkLst>
            <pc:docMk/>
            <pc:sldMk cId="2906305870" sldId="263"/>
            <ac:spMk id="2" creationId="{45A190FE-19CE-D44E-9B65-9143953F7A53}"/>
          </ac:spMkLst>
        </pc:spChg>
        <pc:spChg chg="mod">
          <ac:chgData name="joblackmore1971" userId="S::joblackmore1971_gmail.com#ext#@britishcouncil.onmicrosoft.com::ca6693be-32f5-45cb-8f43-88dc3deec7ab" providerId="AD" clId="Web-{8B3AFFAF-D6B8-1A9D-3E0A-A2D4F5FF75F1}" dt="2025-02-20T17:31:17.608" v="3" actId="20577"/>
          <ac:spMkLst>
            <pc:docMk/>
            <pc:sldMk cId="2906305870" sldId="263"/>
            <ac:spMk id="6" creationId="{9CBBA650-DA46-5C4C-B298-2C98FA51B7DA}"/>
          </ac:spMkLst>
        </pc:spChg>
      </pc:sldChg>
      <pc:sldChg chg="modSp">
        <pc:chgData name="joblackmore1971" userId="S::joblackmore1971_gmail.com#ext#@britishcouncil.onmicrosoft.com::ca6693be-32f5-45cb-8f43-88dc3deec7ab" providerId="AD" clId="Web-{8B3AFFAF-D6B8-1A9D-3E0A-A2D4F5FF75F1}" dt="2025-02-20T17:31:29.733" v="5" actId="20577"/>
        <pc:sldMkLst>
          <pc:docMk/>
          <pc:sldMk cId="1137186451" sldId="264"/>
        </pc:sldMkLst>
        <pc:spChg chg="mod">
          <ac:chgData name="joblackmore1971" userId="S::joblackmore1971_gmail.com#ext#@britishcouncil.onmicrosoft.com::ca6693be-32f5-45cb-8f43-88dc3deec7ab" providerId="AD" clId="Web-{8B3AFFAF-D6B8-1A9D-3E0A-A2D4F5FF75F1}" dt="2025-02-20T17:31:29.733" v="5" actId="20577"/>
          <ac:spMkLst>
            <pc:docMk/>
            <pc:sldMk cId="1137186451" sldId="264"/>
            <ac:spMk id="2" creationId="{B7BD78AB-F8BC-5745-A91E-0E3BE986E153}"/>
          </ac:spMkLst>
        </pc:spChg>
      </pc:sldChg>
      <pc:sldChg chg="modSp">
        <pc:chgData name="joblackmore1971" userId="S::joblackmore1971_gmail.com#ext#@britishcouncil.onmicrosoft.com::ca6693be-32f5-45cb-8f43-88dc3deec7ab" providerId="AD" clId="Web-{8B3AFFAF-D6B8-1A9D-3E0A-A2D4F5FF75F1}" dt="2025-02-20T17:34:22.658" v="27" actId="20577"/>
        <pc:sldMkLst>
          <pc:docMk/>
          <pc:sldMk cId="454457956" sldId="265"/>
        </pc:sldMkLst>
        <pc:spChg chg="mod">
          <ac:chgData name="joblackmore1971" userId="S::joblackmore1971_gmail.com#ext#@britishcouncil.onmicrosoft.com::ca6693be-32f5-45cb-8f43-88dc3deec7ab" providerId="AD" clId="Web-{8B3AFFAF-D6B8-1A9D-3E0A-A2D4F5FF75F1}" dt="2025-02-20T17:34:22.658" v="27" actId="20577"/>
          <ac:spMkLst>
            <pc:docMk/>
            <pc:sldMk cId="454457956" sldId="265"/>
            <ac:spMk id="2" creationId="{585F968C-87F5-ED41-B43B-F3D2983021C3}"/>
          </ac:spMkLst>
        </pc:spChg>
      </pc:sldChg>
      <pc:sldChg chg="modSp">
        <pc:chgData name="joblackmore1971" userId="S::joblackmore1971_gmail.com#ext#@britishcouncil.onmicrosoft.com::ca6693be-32f5-45cb-8f43-88dc3deec7ab" providerId="AD" clId="Web-{8B3AFFAF-D6B8-1A9D-3E0A-A2D4F5FF75F1}" dt="2025-02-20T17:32:53.454" v="23" actId="20577"/>
        <pc:sldMkLst>
          <pc:docMk/>
          <pc:sldMk cId="350444107" sldId="266"/>
        </pc:sldMkLst>
        <pc:spChg chg="mod">
          <ac:chgData name="joblackmore1971" userId="S::joblackmore1971_gmail.com#ext#@britishcouncil.onmicrosoft.com::ca6693be-32f5-45cb-8f43-88dc3deec7ab" providerId="AD" clId="Web-{8B3AFFAF-D6B8-1A9D-3E0A-A2D4F5FF75F1}" dt="2025-02-20T17:32:00.234" v="15" actId="20577"/>
          <ac:spMkLst>
            <pc:docMk/>
            <pc:sldMk cId="350444107" sldId="266"/>
            <ac:spMk id="2" creationId="{1E23BF7A-B49B-1040-AD47-A5A72675AE1F}"/>
          </ac:spMkLst>
        </pc:spChg>
        <pc:spChg chg="mod">
          <ac:chgData name="joblackmore1971" userId="S::joblackmore1971_gmail.com#ext#@britishcouncil.onmicrosoft.com::ca6693be-32f5-45cb-8f43-88dc3deec7ab" providerId="AD" clId="Web-{8B3AFFAF-D6B8-1A9D-3E0A-A2D4F5FF75F1}" dt="2025-02-20T17:32:14.344" v="18" actId="20577"/>
          <ac:spMkLst>
            <pc:docMk/>
            <pc:sldMk cId="350444107" sldId="266"/>
            <ac:spMk id="6" creationId="{B37D044F-2593-B041-902F-F302BD220E82}"/>
          </ac:spMkLst>
        </pc:spChg>
        <pc:spChg chg="mod">
          <ac:chgData name="joblackmore1971" userId="S::joblackmore1971_gmail.com#ext#@britishcouncil.onmicrosoft.com::ca6693be-32f5-45cb-8f43-88dc3deec7ab" providerId="AD" clId="Web-{8B3AFFAF-D6B8-1A9D-3E0A-A2D4F5FF75F1}" dt="2025-02-20T17:32:24.687" v="21" actId="20577"/>
          <ac:spMkLst>
            <pc:docMk/>
            <pc:sldMk cId="350444107" sldId="266"/>
            <ac:spMk id="9" creationId="{28AE9FD6-8556-5740-BB32-13DBA8BFC962}"/>
          </ac:spMkLst>
        </pc:spChg>
        <pc:spChg chg="mod">
          <ac:chgData name="joblackmore1971" userId="S::joblackmore1971_gmail.com#ext#@britishcouncil.onmicrosoft.com::ca6693be-32f5-45cb-8f43-88dc3deec7ab" providerId="AD" clId="Web-{8B3AFFAF-D6B8-1A9D-3E0A-A2D4F5FF75F1}" dt="2025-02-20T17:32:53.454" v="23" actId="20577"/>
          <ac:spMkLst>
            <pc:docMk/>
            <pc:sldMk cId="350444107" sldId="266"/>
            <ac:spMk id="10" creationId="{B438C2D5-6806-8444-8E01-84781BEB96AC}"/>
          </ac:spMkLst>
        </pc:spChg>
      </pc:sldChg>
    </pc:docChg>
  </pc:docChgLst>
  <pc:docChgLst>
    <pc:chgData name="joblackmore1971" userId="S::joblackmore1971_gmail.com#ext#@britishcouncil.onmicrosoft.com::ca6693be-32f5-45cb-8f43-88dc3deec7ab" providerId="AD" clId="Web-{19909F19-F39D-8BB1-ED94-479BB414B7E0}"/>
    <pc:docChg chg="modSld">
      <pc:chgData name="joblackmore1971" userId="S::joblackmore1971_gmail.com#ext#@britishcouncil.onmicrosoft.com::ca6693be-32f5-45cb-8f43-88dc3deec7ab" providerId="AD" clId="Web-{19909F19-F39D-8BB1-ED94-479BB414B7E0}" dt="2025-02-27T13:03:37.809" v="21" actId="20577"/>
      <pc:docMkLst>
        <pc:docMk/>
      </pc:docMkLst>
      <pc:sldChg chg="modSp modCm">
        <pc:chgData name="joblackmore1971" userId="S::joblackmore1971_gmail.com#ext#@britishcouncil.onmicrosoft.com::ca6693be-32f5-45cb-8f43-88dc3deec7ab" providerId="AD" clId="Web-{19909F19-F39D-8BB1-ED94-479BB414B7E0}" dt="2025-02-27T13:02:11.146" v="3" actId="20577"/>
        <pc:sldMkLst>
          <pc:docMk/>
          <pc:sldMk cId="1101726983" sldId="262"/>
        </pc:sldMkLst>
        <pc:spChg chg="mod">
          <ac:chgData name="joblackmore1971" userId="S::joblackmore1971_gmail.com#ext#@britishcouncil.onmicrosoft.com::ca6693be-32f5-45cb-8f43-88dc3deec7ab" providerId="AD" clId="Web-{19909F19-F39D-8BB1-ED94-479BB414B7E0}" dt="2025-02-27T13:02:11.146" v="3" actId="20577"/>
          <ac:spMkLst>
            <pc:docMk/>
            <pc:sldMk cId="1101726983" sldId="262"/>
            <ac:spMk id="2" creationId="{BE9082BA-4944-8A4D-AD61-F99B58A2E4B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joblackmore1971" userId="S::joblackmore1971_gmail.com#ext#@britishcouncil.onmicrosoft.com::ca6693be-32f5-45cb-8f43-88dc3deec7ab" providerId="AD" clId="Web-{19909F19-F39D-8BB1-ED94-479BB414B7E0}" dt="2025-02-27T13:02:00.895" v="2" actId="20577"/>
              <pc2:cmMkLst xmlns:pc2="http://schemas.microsoft.com/office/powerpoint/2019/9/main/command">
                <pc:docMk/>
                <pc:sldMk cId="1101726983" sldId="262"/>
                <pc2:cmMk id="{D57A24AC-FD3F-4905-B0B9-494E6D317BD8}"/>
              </pc2:cmMkLst>
            </pc226:cmChg>
            <pc226:cmChg xmlns:pc226="http://schemas.microsoft.com/office/powerpoint/2022/06/main/command" chg="mod">
              <pc226:chgData name="joblackmore1971" userId="S::joblackmore1971_gmail.com#ext#@britishcouncil.onmicrosoft.com::ca6693be-32f5-45cb-8f43-88dc3deec7ab" providerId="AD" clId="Web-{19909F19-F39D-8BB1-ED94-479BB414B7E0}" dt="2025-02-27T13:02:00.895" v="2" actId="20577"/>
              <pc2:cmMkLst xmlns:pc2="http://schemas.microsoft.com/office/powerpoint/2019/9/main/command">
                <pc:docMk/>
                <pc:sldMk cId="1101726983" sldId="262"/>
                <pc2:cmMk id="{125351B5-A75B-4E3C-B5BC-B3F7A6DA9B12}"/>
              </pc2:cmMkLst>
            </pc226:cmChg>
          </p:ext>
        </pc:extLst>
      </pc:sldChg>
      <pc:sldChg chg="modSp modCm">
        <pc:chgData name="joblackmore1971" userId="S::joblackmore1971_gmail.com#ext#@britishcouncil.onmicrosoft.com::ca6693be-32f5-45cb-8f43-88dc3deec7ab" providerId="AD" clId="Web-{19909F19-F39D-8BB1-ED94-479BB414B7E0}" dt="2025-02-27T13:02:46.867" v="9" actId="20577"/>
        <pc:sldMkLst>
          <pc:docMk/>
          <pc:sldMk cId="2906305870" sldId="263"/>
        </pc:sldMkLst>
        <pc:spChg chg="mod">
          <ac:chgData name="joblackmore1971" userId="S::joblackmore1971_gmail.com#ext#@britishcouncil.onmicrosoft.com::ca6693be-32f5-45cb-8f43-88dc3deec7ab" providerId="AD" clId="Web-{19909F19-F39D-8BB1-ED94-479BB414B7E0}" dt="2025-02-27T13:02:46.867" v="9" actId="20577"/>
          <ac:spMkLst>
            <pc:docMk/>
            <pc:sldMk cId="2906305870" sldId="263"/>
            <ac:spMk id="2" creationId="{45A190FE-19CE-D44E-9B65-9143953F7A53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joblackmore1971" userId="S::joblackmore1971_gmail.com#ext#@britishcouncil.onmicrosoft.com::ca6693be-32f5-45cb-8f43-88dc3deec7ab" providerId="AD" clId="Web-{19909F19-F39D-8BB1-ED94-479BB414B7E0}" dt="2025-02-27T13:02:36.554" v="8" actId="20577"/>
              <pc2:cmMkLst xmlns:pc2="http://schemas.microsoft.com/office/powerpoint/2019/9/main/command">
                <pc:docMk/>
                <pc:sldMk cId="2906305870" sldId="263"/>
                <pc2:cmMk id="{8F9E0889-28D1-4119-ADEA-34ACEC74AF7C}"/>
              </pc2:cmMkLst>
            </pc226:cmChg>
          </p:ext>
        </pc:extLst>
      </pc:sldChg>
      <pc:sldChg chg="modSp modCm">
        <pc:chgData name="joblackmore1971" userId="S::joblackmore1971_gmail.com#ext#@britishcouncil.onmicrosoft.com::ca6693be-32f5-45cb-8f43-88dc3deec7ab" providerId="AD" clId="Web-{19909F19-F39D-8BB1-ED94-479BB414B7E0}" dt="2025-02-27T13:03:15.932" v="15" actId="20577"/>
        <pc:sldMkLst>
          <pc:docMk/>
          <pc:sldMk cId="1137186451" sldId="264"/>
        </pc:sldMkLst>
        <pc:spChg chg="mod">
          <ac:chgData name="joblackmore1971" userId="S::joblackmore1971_gmail.com#ext#@britishcouncil.onmicrosoft.com::ca6693be-32f5-45cb-8f43-88dc3deec7ab" providerId="AD" clId="Web-{19909F19-F39D-8BB1-ED94-479BB414B7E0}" dt="2025-02-27T13:03:15.932" v="15" actId="20577"/>
          <ac:spMkLst>
            <pc:docMk/>
            <pc:sldMk cId="1137186451" sldId="264"/>
            <ac:spMk id="2" creationId="{B7BD78AB-F8BC-5745-A91E-0E3BE986E153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joblackmore1971" userId="S::joblackmore1971_gmail.com#ext#@britishcouncil.onmicrosoft.com::ca6693be-32f5-45cb-8f43-88dc3deec7ab" providerId="AD" clId="Web-{19909F19-F39D-8BB1-ED94-479BB414B7E0}" dt="2025-02-27T13:03:10.432" v="14" actId="20577"/>
              <pc2:cmMkLst xmlns:pc2="http://schemas.microsoft.com/office/powerpoint/2019/9/main/command">
                <pc:docMk/>
                <pc:sldMk cId="1137186451" sldId="264"/>
                <pc2:cmMk id="{1DF2C157-F51D-4847-86A6-B848E567EC71}"/>
              </pc2:cmMkLst>
            </pc226:cmChg>
            <pc226:cmChg xmlns:pc226="http://schemas.microsoft.com/office/powerpoint/2022/06/main/command" chg="mod">
              <pc226:chgData name="joblackmore1971" userId="S::joblackmore1971_gmail.com#ext#@britishcouncil.onmicrosoft.com::ca6693be-32f5-45cb-8f43-88dc3deec7ab" providerId="AD" clId="Web-{19909F19-F39D-8BB1-ED94-479BB414B7E0}" dt="2025-02-27T13:02:59.321" v="12" actId="20577"/>
              <pc2:cmMkLst xmlns:pc2="http://schemas.microsoft.com/office/powerpoint/2019/9/main/command">
                <pc:docMk/>
                <pc:sldMk cId="1137186451" sldId="264"/>
                <pc2:cmMk id="{39356BF5-FB4E-41DC-80BB-DE3F8867D474}"/>
              </pc2:cmMkLst>
            </pc226:cmChg>
          </p:ext>
        </pc:extLst>
      </pc:sldChg>
      <pc:sldChg chg="modSp modCm">
        <pc:chgData name="joblackmore1971" userId="S::joblackmore1971_gmail.com#ext#@britishcouncil.onmicrosoft.com::ca6693be-32f5-45cb-8f43-88dc3deec7ab" providerId="AD" clId="Web-{19909F19-F39D-8BB1-ED94-479BB414B7E0}" dt="2025-02-27T13:03:37.809" v="21" actId="20577"/>
        <pc:sldMkLst>
          <pc:docMk/>
          <pc:sldMk cId="454457956" sldId="265"/>
        </pc:sldMkLst>
        <pc:spChg chg="mod">
          <ac:chgData name="joblackmore1971" userId="S::joblackmore1971_gmail.com#ext#@britishcouncil.onmicrosoft.com::ca6693be-32f5-45cb-8f43-88dc3deec7ab" providerId="AD" clId="Web-{19909F19-F39D-8BB1-ED94-479BB414B7E0}" dt="2025-02-27T13:03:37.809" v="21" actId="20577"/>
          <ac:spMkLst>
            <pc:docMk/>
            <pc:sldMk cId="454457956" sldId="265"/>
            <ac:spMk id="2" creationId="{585F968C-87F5-ED41-B43B-F3D2983021C3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joblackmore1971" userId="S::joblackmore1971_gmail.com#ext#@britishcouncil.onmicrosoft.com::ca6693be-32f5-45cb-8f43-88dc3deec7ab" providerId="AD" clId="Web-{19909F19-F39D-8BB1-ED94-479BB414B7E0}" dt="2025-02-27T13:03:30.324" v="19" actId="20577"/>
              <pc2:cmMkLst xmlns:pc2="http://schemas.microsoft.com/office/powerpoint/2019/9/main/command">
                <pc:docMk/>
                <pc:sldMk cId="454457956" sldId="265"/>
                <pc2:cmMk id="{DF89106A-9D3D-4A66-A764-72CDE02A7D4E}"/>
              </pc2:cmMkLst>
            </pc226:cmChg>
          </p:ext>
        </pc:extLst>
      </pc:sldChg>
    </pc:docChg>
  </pc:docChgLst>
  <pc:docChgLst>
    <pc:chgData name="Gore, Joanna (English and School Education)" userId="S::joanna.gore@britishcouncil.org::03a1cdb5-d71d-4ee1-b26e-6de3111a8ccf" providerId="AD" clId="Web-{79064490-6AD2-E13E-41BA-325D2EFE88D5}"/>
    <pc:docChg chg="modSld">
      <pc:chgData name="Gore, Joanna (English and School Education)" userId="S::joanna.gore@britishcouncil.org::03a1cdb5-d71d-4ee1-b26e-6de3111a8ccf" providerId="AD" clId="Web-{79064490-6AD2-E13E-41BA-325D2EFE88D5}" dt="2025-02-05T17:21:48.944" v="75" actId="20577"/>
      <pc:docMkLst>
        <pc:docMk/>
      </pc:docMkLst>
      <pc:sldChg chg="modSp">
        <pc:chgData name="Gore, Joanna (English and School Education)" userId="S::joanna.gore@britishcouncil.org::03a1cdb5-d71d-4ee1-b26e-6de3111a8ccf" providerId="AD" clId="Web-{79064490-6AD2-E13E-41BA-325D2EFE88D5}" dt="2025-02-05T17:21:48.944" v="75" actId="20577"/>
        <pc:sldMkLst>
          <pc:docMk/>
          <pc:sldMk cId="1101726983" sldId="262"/>
        </pc:sldMkLst>
        <pc:spChg chg="mod">
          <ac:chgData name="Gore, Joanna (English and School Education)" userId="S::joanna.gore@britishcouncil.org::03a1cdb5-d71d-4ee1-b26e-6de3111a8ccf" providerId="AD" clId="Web-{79064490-6AD2-E13E-41BA-325D2EFE88D5}" dt="2025-02-05T17:21:48.944" v="75" actId="20577"/>
          <ac:spMkLst>
            <pc:docMk/>
            <pc:sldMk cId="1101726983" sldId="262"/>
            <ac:spMk id="2" creationId="{BE9082BA-4944-8A4D-AD61-F99B58A2E4BA}"/>
          </ac:spMkLst>
        </pc:spChg>
      </pc:sldChg>
      <pc:sldChg chg="modSp">
        <pc:chgData name="Gore, Joanna (English and School Education)" userId="S::joanna.gore@britishcouncil.org::03a1cdb5-d71d-4ee1-b26e-6de3111a8ccf" providerId="AD" clId="Web-{79064490-6AD2-E13E-41BA-325D2EFE88D5}" dt="2025-02-05T17:13:43.878" v="57" actId="20577"/>
        <pc:sldMkLst>
          <pc:docMk/>
          <pc:sldMk cId="350444107" sldId="266"/>
        </pc:sldMkLst>
        <pc:spChg chg="mod">
          <ac:chgData name="Gore, Joanna (English and School Education)" userId="S::joanna.gore@britishcouncil.org::03a1cdb5-d71d-4ee1-b26e-6de3111a8ccf" providerId="AD" clId="Web-{79064490-6AD2-E13E-41BA-325D2EFE88D5}" dt="2025-02-05T17:13:43.878" v="57" actId="20577"/>
          <ac:spMkLst>
            <pc:docMk/>
            <pc:sldMk cId="350444107" sldId="266"/>
            <ac:spMk id="6" creationId="{B37D044F-2593-B041-902F-F302BD220E82}"/>
          </ac:spMkLst>
        </pc:spChg>
      </pc:sldChg>
    </pc:docChg>
  </pc:docChgLst>
  <pc:docChgLst>
    <pc:chgData name="joblackmore1971" userId="S::joblackmore1971_gmail.com#ext#@britishcouncil.onmicrosoft.com::ca6693be-32f5-45cb-8f43-88dc3deec7ab" providerId="AD" clId="Web-{F7850EF7-B2B9-38DD-6ABF-B7DF09F61387}"/>
    <pc:docChg chg="modSld">
      <pc:chgData name="joblackmore1971" userId="S::joblackmore1971_gmail.com#ext#@britishcouncil.onmicrosoft.com::ca6693be-32f5-45cb-8f43-88dc3deec7ab" providerId="AD" clId="Web-{F7850EF7-B2B9-38DD-6ABF-B7DF09F61387}" dt="2025-02-06T08:37:38.125" v="0" actId="20577"/>
      <pc:docMkLst>
        <pc:docMk/>
      </pc:docMkLst>
      <pc:sldChg chg="modSp">
        <pc:chgData name="joblackmore1971" userId="S::joblackmore1971_gmail.com#ext#@britishcouncil.onmicrosoft.com::ca6693be-32f5-45cb-8f43-88dc3deec7ab" providerId="AD" clId="Web-{F7850EF7-B2B9-38DD-6ABF-B7DF09F61387}" dt="2025-02-06T08:37:38.125" v="0" actId="20577"/>
        <pc:sldMkLst>
          <pc:docMk/>
          <pc:sldMk cId="454457956" sldId="265"/>
        </pc:sldMkLst>
        <pc:spChg chg="mod">
          <ac:chgData name="joblackmore1971" userId="S::joblackmore1971_gmail.com#ext#@britishcouncil.onmicrosoft.com::ca6693be-32f5-45cb-8f43-88dc3deec7ab" providerId="AD" clId="Web-{F7850EF7-B2B9-38DD-6ABF-B7DF09F61387}" dt="2025-02-06T08:37:38.125" v="0" actId="20577"/>
          <ac:spMkLst>
            <pc:docMk/>
            <pc:sldMk cId="454457956" sldId="265"/>
            <ac:spMk id="2" creationId="{585F968C-87F5-ED41-B43B-F3D2983021C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A193D-DC2B-C56F-6A8C-E96D8B905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6D46EB-1D9C-D2B0-7CDC-E7088A41F3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6278D-353C-F016-8648-9C8B42698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ACC1-C3F7-4772-ABA6-558D5C91ACC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9BA5C-1D65-47E3-2630-9D3252849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68512-D6BB-626C-B0FF-6B0519AF5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A545-ABE1-4587-878A-065839F7AB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961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13F97-09E2-B655-DCD5-50B8C3341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F48688-BDCA-5263-5526-100B3ED44B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BE2C4-15FE-23E6-06A3-5CBAEBA84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ACC1-C3F7-4772-ABA6-558D5C91ACC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64B77-AF50-80EC-C520-66E5AFC2C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54FBD-1AC8-1531-CAA2-0A0A075BA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A545-ABE1-4587-878A-065839F7AB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310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A3E343-BF07-A453-632E-4FAC1223F4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F0802F-4512-DF4E-941F-20F531984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E2962F-6C56-1F0C-7156-729420646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ACC1-C3F7-4772-ABA6-558D5C91ACC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CF5B6-BE5D-FAA7-2D7C-40AF43E48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C3D47D-2ADF-952B-99AE-74F80DBD0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A545-ABE1-4587-878A-065839F7AB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79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B20DE-FBEB-E7E5-04DC-C5FBEAAD0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21C1C-8066-6C67-23BC-F12C67D21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FA7D9-631F-C226-DF83-DC00111B3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ACC1-C3F7-4772-ABA6-558D5C91ACC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23E45-F66F-6313-42D3-4C6290862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32736-4EB6-4B83-1B36-B22C74684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A545-ABE1-4587-878A-065839F7AB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971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9E2E6-5689-DDF2-7707-8E8CC2C2A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EEC3BF-9859-CEE3-B022-4A6419EDA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5EB89-A01D-867B-0553-AC32814E9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ACC1-C3F7-4772-ABA6-558D5C91ACC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61280-E187-16D9-78D1-AEEDFD98C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1C589-CDEB-206D-19DB-37B52B681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A545-ABE1-4587-878A-065839F7AB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478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DAC40-6945-5A3C-204B-0D7B41091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57C17-4B28-F80A-1649-6D38B84BF6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093893-448A-6C0F-0E46-42CF71559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A96115-7951-E5D4-FB3F-4FC24B2A9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ACC1-C3F7-4772-ABA6-558D5C91ACC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DC6530-CE44-028B-E120-D5731FAC4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0ACE9A-0A46-2525-2062-D115C9AC2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A545-ABE1-4587-878A-065839F7AB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32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17F9-CCC9-74C7-0029-1C49AAAC9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D0152C-75B3-D4A7-AF14-7B2768978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12A2DB-4319-2EA7-E52A-D8EC0027B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1DCE76-1154-AF06-5FBD-8722B7D969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FCBD86-56FB-2483-7163-D827708933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7ADEAC-5694-D170-75B9-6E4376B0A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ACC1-C3F7-4772-ABA6-558D5C91ACC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368CA5-0A13-6278-5F7A-E94CB0FC5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412E5D-36BC-07CC-001D-29B53F429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A545-ABE1-4587-878A-065839F7AB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647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F6B4F-67C8-1A7D-544F-9BCEE2A81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5D8620-0A84-9AC0-FA65-71A803385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ACC1-C3F7-4772-ABA6-558D5C91ACC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2602D2-FBF3-6C6B-2CC5-1B0E9B5C7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87107A-3DEF-E503-604A-2CFC9F162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A545-ABE1-4587-878A-065839F7AB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875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504C75-E23F-E973-8404-F8DB52052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ACC1-C3F7-4772-ABA6-558D5C91ACC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CDB663-DA0B-1B92-7428-9C2ED94ED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24DEBE-0D95-55BD-8E0C-E35FF2CED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A545-ABE1-4587-878A-065839F7AB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24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57381-2B12-1DF6-1453-43FC7606D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5512D-C6CF-107E-E6E5-F61A9E63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DC6B47-6CA1-5E0F-9C33-491F257B15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CF51FA-B636-23A6-2B32-948662041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ACC1-C3F7-4772-ABA6-558D5C91ACC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07CBB-86D7-0504-FC71-ABD5AA3DF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FEB8D9-8165-5ADF-0335-97C41E70F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A545-ABE1-4587-878A-065839F7AB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732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DF232-50D6-D977-7A36-DC6398D11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532AC6-9599-30AC-5B0B-D4807A1B87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EE50D2-1E93-8CA5-F38F-E3761F98A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423F92-0F35-06FA-2150-0D377D935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ACC1-C3F7-4772-ABA6-558D5C91ACC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F08097-83B5-F436-6DD3-6D8D9CF85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FAE36F-950E-203E-41A1-605420DBC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A545-ABE1-4587-878A-065839F7AB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32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6BECE7-D1F2-5217-5A92-0959FDB45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37826-E4FA-8544-8B0D-170DFCFC3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3772B-B70A-FC7A-958A-1AFA3D4170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1ACC1-C3F7-4772-ABA6-558D5C91ACC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47F4D-5C93-A02C-14B3-A7FD1E6213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EC7F2-A389-0225-0CEC-65456E3DB7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EA545-ABE1-4587-878A-065839F7AB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247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B9327-DB13-7C4C-36F2-11742AFD1B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0146" y="1041400"/>
            <a:ext cx="7014117" cy="2387600"/>
          </a:xfrm>
        </p:spPr>
        <p:txBody>
          <a:bodyPr/>
          <a:lstStyle/>
          <a:p>
            <a:r>
              <a:rPr lang="en-GB" sz="4400" b="1" dirty="0">
                <a:solidFill>
                  <a:srgbClr val="002060"/>
                </a:solidFill>
                <a:latin typeface="Arial"/>
                <a:cs typeface="Arial"/>
              </a:rPr>
              <a:t>Open-mindedness</a:t>
            </a:r>
            <a:endParaRPr lang="es-ES" dirty="0"/>
          </a:p>
        </p:txBody>
      </p:sp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CF452EA6-2C52-3DBF-AA01-2CCA4643CC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87" y="488822"/>
            <a:ext cx="1362459" cy="3916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98FD92-BC6F-CD2F-3E46-6129C30D38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5161" y="372855"/>
            <a:ext cx="2780458" cy="507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0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9140D3F7-5D70-3245-AC03-F79D7D6407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43" y="365125"/>
            <a:ext cx="1362459" cy="3916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B903E3-6A59-7FC9-4BAD-D3D5760CA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5161" y="372855"/>
            <a:ext cx="2780458" cy="50763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E9082BA-4944-8A4D-AD61-F99B58A2E4BA}"/>
              </a:ext>
            </a:extLst>
          </p:cNvPr>
          <p:cNvSpPr txBox="1"/>
          <p:nvPr/>
        </p:nvSpPr>
        <p:spPr>
          <a:xfrm>
            <a:off x="671024" y="1490738"/>
            <a:ext cx="10919843" cy="50783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PT" sz="3600" b="1" dirty="0">
                <a:latin typeface="Arial"/>
                <a:cs typeface="Arial"/>
              </a:rPr>
              <a:t>Do you agree? Share your thoughts and give examples.</a:t>
            </a:r>
            <a:endParaRPr lang="en-US" sz="3600" b="1" dirty="0">
              <a:latin typeface="Arial"/>
              <a:cs typeface="Arial"/>
            </a:endParaRPr>
          </a:p>
          <a:p>
            <a:endParaRPr lang="en-PT" sz="2800" b="1" dirty="0">
              <a:latin typeface="Arial"/>
              <a:cs typeface="Arial"/>
            </a:endParaRPr>
          </a:p>
          <a:p>
            <a:pPr marL="514350" indent="-514350">
              <a:buAutoNum type="arabicPeriod"/>
            </a:pPr>
            <a:r>
              <a:rPr lang="en-PT" sz="3200" dirty="0">
                <a:latin typeface="Arial"/>
                <a:cs typeface="Arial"/>
              </a:rPr>
              <a:t>Answers are either </a:t>
            </a:r>
            <a:r>
              <a:rPr lang="en-PT" sz="3200" b="1" dirty="0">
                <a:latin typeface="Arial"/>
                <a:cs typeface="Arial"/>
              </a:rPr>
              <a:t>right</a:t>
            </a:r>
            <a:r>
              <a:rPr lang="en-PT" sz="3200" dirty="0">
                <a:latin typeface="Arial"/>
                <a:cs typeface="Arial"/>
              </a:rPr>
              <a:t> or </a:t>
            </a:r>
            <a:r>
              <a:rPr lang="en-PT" sz="3200" b="1" dirty="0">
                <a:latin typeface="Arial"/>
                <a:cs typeface="Arial"/>
              </a:rPr>
              <a:t>wrong</a:t>
            </a:r>
            <a:r>
              <a:rPr lang="en-PT" sz="3200" dirty="0">
                <a:latin typeface="Arial"/>
                <a:cs typeface="Arial"/>
              </a:rPr>
              <a:t>.</a:t>
            </a:r>
            <a:endParaRPr lang="en-PT" sz="3200" dirty="0">
              <a:latin typeface="Arial"/>
              <a:ea typeface="Calibri"/>
              <a:cs typeface="Arial"/>
            </a:endParaRPr>
          </a:p>
          <a:p>
            <a:pPr marL="514350" indent="-514350">
              <a:buAutoNum type="arabicPeriod"/>
            </a:pPr>
            <a:r>
              <a:rPr lang="en-US" sz="3200" dirty="0">
                <a:latin typeface="Arial"/>
                <a:ea typeface="Calibri"/>
                <a:cs typeface="Calibri"/>
              </a:rPr>
              <a:t>If you don't </a:t>
            </a:r>
            <a:r>
              <a:rPr lang="en-US" sz="3200" b="1" dirty="0">
                <a:latin typeface="Arial"/>
                <a:ea typeface="Calibri"/>
                <a:cs typeface="Calibri"/>
              </a:rPr>
              <a:t>win</a:t>
            </a:r>
            <a:r>
              <a:rPr lang="en-US" sz="3200" dirty="0">
                <a:latin typeface="Arial"/>
                <a:ea typeface="Calibri"/>
                <a:cs typeface="Calibri"/>
              </a:rPr>
              <a:t>, you </a:t>
            </a:r>
            <a:r>
              <a:rPr lang="en-US" sz="3200" b="1" dirty="0">
                <a:latin typeface="Arial"/>
                <a:ea typeface="Calibri"/>
                <a:cs typeface="Calibri"/>
              </a:rPr>
              <a:t>lose</a:t>
            </a:r>
            <a:r>
              <a:rPr lang="en-US" sz="3200" dirty="0">
                <a:latin typeface="Arial"/>
                <a:ea typeface="Calibri"/>
                <a:cs typeface="Calibri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3200" dirty="0">
                <a:latin typeface="Arial"/>
                <a:ea typeface="Calibri"/>
                <a:cs typeface="Calibri"/>
              </a:rPr>
              <a:t>People are basically either </a:t>
            </a:r>
            <a:r>
              <a:rPr lang="en-US" sz="3200" b="1" dirty="0">
                <a:latin typeface="Arial"/>
                <a:ea typeface="Calibri"/>
                <a:cs typeface="Calibri"/>
              </a:rPr>
              <a:t>good </a:t>
            </a:r>
            <a:r>
              <a:rPr lang="en-US" sz="3200" dirty="0">
                <a:latin typeface="Arial"/>
                <a:ea typeface="Calibri"/>
                <a:cs typeface="Calibri"/>
              </a:rPr>
              <a:t>or </a:t>
            </a:r>
            <a:r>
              <a:rPr lang="en-US" sz="3200" b="1" dirty="0">
                <a:latin typeface="Arial"/>
                <a:ea typeface="Calibri"/>
                <a:cs typeface="Calibri"/>
              </a:rPr>
              <a:t>evil</a:t>
            </a:r>
            <a:r>
              <a:rPr lang="en-US" sz="3200" dirty="0">
                <a:latin typeface="Arial"/>
                <a:ea typeface="Calibri"/>
                <a:cs typeface="Calibri"/>
              </a:rPr>
              <a:t>.</a:t>
            </a:r>
            <a:endParaRPr lang="en-PT" dirty="0">
              <a:latin typeface="Arial"/>
              <a:cs typeface="Arial"/>
            </a:endParaRPr>
          </a:p>
          <a:p>
            <a:pPr marL="514350" indent="-514350">
              <a:buAutoNum type="arabicPeriod"/>
            </a:pPr>
            <a:r>
              <a:rPr lang="en-PT" sz="3200" dirty="0">
                <a:latin typeface="Arial"/>
                <a:cs typeface="Arial"/>
              </a:rPr>
              <a:t>There's always a </a:t>
            </a:r>
            <a:r>
              <a:rPr lang="en-PT" sz="3200" b="1" dirty="0">
                <a:latin typeface="Arial"/>
                <a:cs typeface="Arial"/>
              </a:rPr>
              <a:t>right </a:t>
            </a:r>
            <a:r>
              <a:rPr lang="en-PT" sz="3200" dirty="0">
                <a:latin typeface="Arial"/>
                <a:cs typeface="Arial"/>
              </a:rPr>
              <a:t>decision and a </a:t>
            </a:r>
            <a:r>
              <a:rPr lang="en-PT" sz="3200" b="1" dirty="0">
                <a:latin typeface="Arial"/>
                <a:cs typeface="Arial"/>
              </a:rPr>
              <a:t>wrong </a:t>
            </a:r>
            <a:r>
              <a:rPr lang="en-PT" sz="3200" dirty="0">
                <a:latin typeface="Arial"/>
                <a:cs typeface="Arial"/>
              </a:rPr>
              <a:t>decision.</a:t>
            </a:r>
            <a:endParaRPr lang="en-PT" sz="3200" dirty="0">
              <a:latin typeface="Arial"/>
              <a:ea typeface="Calibri"/>
              <a:cs typeface="Arial"/>
            </a:endParaRPr>
          </a:p>
          <a:p>
            <a:pPr marL="514350" indent="-514350">
              <a:buAutoNum type="arabicPeriod"/>
            </a:pPr>
            <a:r>
              <a:rPr lang="en-US" sz="3200" dirty="0">
                <a:latin typeface="Arial"/>
                <a:ea typeface="Calibri"/>
                <a:cs typeface="Calibri"/>
              </a:rPr>
              <a:t>People are either </a:t>
            </a:r>
            <a:r>
              <a:rPr lang="en-US" sz="3200" b="1" dirty="0">
                <a:latin typeface="Arial"/>
                <a:ea typeface="Calibri"/>
                <a:cs typeface="Calibri"/>
              </a:rPr>
              <a:t>rich</a:t>
            </a:r>
            <a:r>
              <a:rPr lang="en-US" sz="3200" dirty="0">
                <a:latin typeface="Arial"/>
                <a:ea typeface="Calibri"/>
                <a:cs typeface="Calibri"/>
              </a:rPr>
              <a:t> or </a:t>
            </a:r>
            <a:r>
              <a:rPr lang="en-US" sz="3200" b="1" dirty="0">
                <a:latin typeface="Arial"/>
                <a:ea typeface="Calibri"/>
                <a:cs typeface="Calibri"/>
              </a:rPr>
              <a:t>poor</a:t>
            </a:r>
            <a:r>
              <a:rPr lang="en-US" sz="3200" dirty="0">
                <a:latin typeface="Arial"/>
                <a:ea typeface="Calibri"/>
                <a:cs typeface="Calibri"/>
              </a:rPr>
              <a:t>.</a:t>
            </a:r>
            <a:endParaRPr lang="en-PT" sz="3200" dirty="0">
              <a:latin typeface="Arial"/>
            </a:endParaRPr>
          </a:p>
          <a:p>
            <a:endParaRPr lang="en-PT" sz="32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endParaRPr lang="en-PT" sz="3200" dirty="0"/>
          </a:p>
        </p:txBody>
      </p:sp>
    </p:spTree>
    <p:extLst>
      <p:ext uri="{BB962C8B-B14F-4D97-AF65-F5344CB8AC3E}">
        <p14:creationId xmlns:p14="http://schemas.microsoft.com/office/powerpoint/2010/main" val="1101726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9140D3F7-5D70-3245-AC03-F79D7D6407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43" y="365125"/>
            <a:ext cx="1362459" cy="3916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B903E3-6A59-7FC9-4BAD-D3D5760CA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5161" y="372855"/>
            <a:ext cx="2780458" cy="50763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5A190FE-19CE-D44E-9B65-9143953F7A53}"/>
              </a:ext>
            </a:extLst>
          </p:cNvPr>
          <p:cNvSpPr txBox="1"/>
          <p:nvPr/>
        </p:nvSpPr>
        <p:spPr>
          <a:xfrm>
            <a:off x="673443" y="1257300"/>
            <a:ext cx="10985157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PT" sz="3600" b="1" dirty="0">
                <a:latin typeface="Arial"/>
                <a:cs typeface="Arial"/>
              </a:rPr>
              <a:t>Listen to the beginning of the podcast 'All about minds' and answer the questions.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BBA650-DA46-5C4C-B298-2C98FA51B7DA}"/>
              </a:ext>
            </a:extLst>
          </p:cNvPr>
          <p:cNvSpPr txBox="1"/>
          <p:nvPr/>
        </p:nvSpPr>
        <p:spPr>
          <a:xfrm>
            <a:off x="673443" y="2958135"/>
            <a:ext cx="10580915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14350" indent="-514350">
              <a:buAutoNum type="arabicPeriod"/>
            </a:pPr>
            <a:r>
              <a:rPr lang="en-PT" sz="3200" dirty="0">
                <a:latin typeface="Arial"/>
                <a:cs typeface="Arial"/>
              </a:rPr>
              <a:t>What is it called when we put things into two categories?</a:t>
            </a:r>
            <a:endParaRPr lang="en-US" sz="3200" dirty="0">
              <a:latin typeface="Arial"/>
              <a:cs typeface="Arial"/>
            </a:endParaRPr>
          </a:p>
          <a:p>
            <a:pPr marL="514350" indent="-514350">
              <a:buAutoNum type="arabicPeriod"/>
            </a:pPr>
            <a:r>
              <a:rPr lang="en-PT" sz="3200" dirty="0">
                <a:latin typeface="Arial"/>
                <a:cs typeface="Arial"/>
              </a:rPr>
              <a:t>What happens when we view the world in a limited way like this?</a:t>
            </a:r>
          </a:p>
          <a:p>
            <a:pPr marL="514350" indent="-514350">
              <a:buAutoNum type="arabicPeriod"/>
            </a:pPr>
            <a:r>
              <a:rPr lang="en-PT" sz="3200" dirty="0">
                <a:latin typeface="Arial"/>
                <a:cs typeface="Arial"/>
              </a:rPr>
              <a:t>What could be the answer? </a:t>
            </a:r>
            <a:r>
              <a:rPr lang="en-PT" sz="3200" dirty="0"/>
              <a:t> </a:t>
            </a:r>
            <a:endParaRPr lang="en-PT" sz="32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6305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9140D3F7-5D70-3245-AC03-F79D7D6407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43" y="365125"/>
            <a:ext cx="1362459" cy="3916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B903E3-6A59-7FC9-4BAD-D3D5760CA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5161" y="372855"/>
            <a:ext cx="2780458" cy="50763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7BD78AB-F8BC-5745-A91E-0E3BE986E153}"/>
              </a:ext>
            </a:extLst>
          </p:cNvPr>
          <p:cNvSpPr txBox="1"/>
          <p:nvPr/>
        </p:nvSpPr>
        <p:spPr>
          <a:xfrm>
            <a:off x="816429" y="1698171"/>
            <a:ext cx="10270671" cy="40934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PT" sz="3200" b="1" dirty="0">
                <a:latin typeface="Arial"/>
                <a:cs typeface="Arial"/>
              </a:rPr>
              <a:t>Open-mindedness</a:t>
            </a:r>
            <a:endParaRPr lang="en-US" sz="3200" b="1" dirty="0">
              <a:latin typeface="Arial"/>
              <a:cs typeface="Arial"/>
            </a:endParaRPr>
          </a:p>
          <a:p>
            <a:r>
              <a:rPr lang="en-GB" sz="2800" i="1" dirty="0">
                <a:solidFill>
                  <a:srgbClr val="000000"/>
                </a:solidFill>
                <a:effectLst/>
                <a:latin typeface="Arial"/>
                <a:ea typeface="Arial" panose="020B0604020202020204" pitchFamily="34" charset="0"/>
                <a:cs typeface="Arial"/>
              </a:rPr>
              <a:t>To be open-minded is to listen </a:t>
            </a:r>
            <a:r>
              <a:rPr lang="en-GB" sz="2800" i="1" dirty="0">
                <a:solidFill>
                  <a:srgbClr val="000000"/>
                </a:solidFill>
                <a:latin typeface="Arial"/>
                <a:ea typeface="Arial" panose="020B0604020202020204" pitchFamily="34" charset="0"/>
                <a:cs typeface="Arial"/>
              </a:rPr>
              <a:t>to </a:t>
            </a:r>
            <a:r>
              <a:rPr lang="en-GB" sz="2800" i="1" dirty="0">
                <a:solidFill>
                  <a:srgbClr val="000000"/>
                </a:solidFill>
                <a:effectLst/>
                <a:latin typeface="Arial"/>
                <a:ea typeface="Arial" panose="020B0604020202020204" pitchFamily="34" charset="0"/>
                <a:cs typeface="Arial"/>
              </a:rPr>
              <a:t>and consider others</a:t>
            </a:r>
            <a:r>
              <a:rPr lang="en-GB" sz="2800" i="1" dirty="0">
                <a:solidFill>
                  <a:srgbClr val="000000"/>
                </a:solidFill>
                <a:latin typeface="Arial"/>
                <a:ea typeface="Arial" panose="020B0604020202020204" pitchFamily="34" charset="0"/>
                <a:cs typeface="Arial"/>
              </a:rPr>
              <a:t>'</a:t>
            </a:r>
            <a:r>
              <a:rPr lang="en-GB" sz="2800" i="1" dirty="0">
                <a:solidFill>
                  <a:srgbClr val="000000"/>
                </a:solidFill>
                <a:effectLst/>
                <a:latin typeface="Arial"/>
                <a:ea typeface="Arial" panose="020B0604020202020204" pitchFamily="34" charset="0"/>
                <a:cs typeface="Arial"/>
              </a:rPr>
              <a:t> opinions and beliefs that are different from our own.  </a:t>
            </a:r>
          </a:p>
          <a:p>
            <a:endParaRPr lang="en-GB" sz="2800" dirty="0">
              <a:solidFill>
                <a:srgbClr val="000000"/>
              </a:solidFill>
              <a:latin typeface="Arial"/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solidFill>
                  <a:srgbClr val="000000"/>
                </a:solidFill>
                <a:effectLst/>
                <a:latin typeface="Arial"/>
                <a:ea typeface="Arial" panose="020B0604020202020204" pitchFamily="34" charset="0"/>
                <a:cs typeface="Arial"/>
              </a:rPr>
              <a:t>So, are you open-minded?</a:t>
            </a:r>
          </a:p>
          <a:p>
            <a:endParaRPr lang="en-GB" sz="2800" dirty="0">
              <a:solidFill>
                <a:srgbClr val="000000"/>
              </a:solidFill>
              <a:latin typeface="Arial"/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solidFill>
                  <a:srgbClr val="000000"/>
                </a:solidFill>
                <a:latin typeface="Arial"/>
                <a:ea typeface="Arial" panose="020B0604020202020204" pitchFamily="34" charset="0"/>
                <a:cs typeface="Arial"/>
              </a:rPr>
              <a:t>Rate how open-minded you think you are from one (not at all) to ten (absolutely, no question!).</a:t>
            </a:r>
            <a:endParaRPr lang="en-PT" sz="2800" dirty="0">
              <a:effectLst/>
              <a:latin typeface="Arial"/>
              <a:ea typeface="Arial" panose="020B0604020202020204" pitchFamily="34" charset="0"/>
              <a:cs typeface="Arial"/>
            </a:endParaRPr>
          </a:p>
          <a:p>
            <a:endParaRPr lang="en-PT" sz="3200" dirty="0"/>
          </a:p>
        </p:txBody>
      </p:sp>
    </p:spTree>
    <p:extLst>
      <p:ext uri="{BB962C8B-B14F-4D97-AF65-F5344CB8AC3E}">
        <p14:creationId xmlns:p14="http://schemas.microsoft.com/office/powerpoint/2010/main" val="113718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9140D3F7-5D70-3245-AC03-F79D7D6407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43" y="365125"/>
            <a:ext cx="1362459" cy="3916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B903E3-6A59-7FC9-4BAD-D3D5760CA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5161" y="372855"/>
            <a:ext cx="2780458" cy="50763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E23BF7A-B49B-1040-AD47-A5A72675AE1F}"/>
              </a:ext>
            </a:extLst>
          </p:cNvPr>
          <p:cNvSpPr txBox="1"/>
          <p:nvPr/>
        </p:nvSpPr>
        <p:spPr>
          <a:xfrm>
            <a:off x="436680" y="1022465"/>
            <a:ext cx="11468747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PT" sz="2200" b="1" dirty="0">
                <a:latin typeface="Arial"/>
                <a:cs typeface="Arial"/>
              </a:rPr>
              <a:t>Non-biased evidence</a:t>
            </a:r>
            <a:endParaRPr lang="en-US" sz="2200" b="1">
              <a:latin typeface="Arial"/>
              <a:cs typeface="Arial"/>
            </a:endParaRPr>
          </a:p>
          <a:p>
            <a:r>
              <a:rPr lang="en-PT" sz="2200" dirty="0">
                <a:latin typeface="Arial"/>
                <a:cs typeface="Arial"/>
              </a:rPr>
              <a:t>We need to make sure that there is enough evidence to back up our claim. Have we looked at different sources? How reliable are the sources? How can we trust them?</a:t>
            </a:r>
            <a:endParaRPr lang="en-PT" sz="2200">
              <a:latin typeface="Arial"/>
              <a:ea typeface="Calibri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7D044F-2593-B041-902F-F302BD220E82}"/>
              </a:ext>
            </a:extLst>
          </p:cNvPr>
          <p:cNvSpPr txBox="1"/>
          <p:nvPr/>
        </p:nvSpPr>
        <p:spPr>
          <a:xfrm>
            <a:off x="436680" y="2393820"/>
            <a:ext cx="11378939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PT" sz="2200" b="1" dirty="0">
                <a:latin typeface="Arial"/>
                <a:cs typeface="Arial"/>
              </a:rPr>
              <a:t>Put biases and prejudices to the side</a:t>
            </a:r>
            <a:endParaRPr lang="en-US" sz="2200" b="1">
              <a:latin typeface="Arial"/>
              <a:cs typeface="Arial"/>
            </a:endParaRPr>
          </a:p>
          <a:p>
            <a:r>
              <a:rPr lang="en-PT" sz="2200" dirty="0">
                <a:latin typeface="Arial"/>
                <a:cs typeface="Arial"/>
              </a:rPr>
              <a:t>This is tough to do. We need to be honest with ourselves and take into consideration that we tend to side with our own beliefs before listening to others'. </a:t>
            </a:r>
            <a:endParaRPr lang="en-PT" sz="2200" dirty="0">
              <a:latin typeface="Arial"/>
              <a:ea typeface="Calibri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AE9FD6-8556-5740-BB32-13DBA8BFC962}"/>
              </a:ext>
            </a:extLst>
          </p:cNvPr>
          <p:cNvSpPr txBox="1"/>
          <p:nvPr/>
        </p:nvSpPr>
        <p:spPr>
          <a:xfrm>
            <a:off x="436680" y="3655704"/>
            <a:ext cx="11378939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PT" sz="2200" b="1" dirty="0">
                <a:latin typeface="Arial"/>
                <a:cs typeface="Arial"/>
              </a:rPr>
              <a:t>Listen</a:t>
            </a:r>
            <a:endParaRPr lang="en-US" sz="2200" b="1">
              <a:latin typeface="Arial"/>
              <a:cs typeface="Arial"/>
            </a:endParaRPr>
          </a:p>
          <a:p>
            <a:r>
              <a:rPr lang="en-PT" sz="2200" dirty="0">
                <a:latin typeface="Arial"/>
                <a:cs typeface="Arial"/>
              </a:rPr>
              <a:t>Listen without prejudice and with respect. It can be confronting to hear opposing views when we have a strong belief. Without listening, we'll stop the chance to move forward together and we'll lose respect for each other.</a:t>
            </a:r>
            <a:endParaRPr lang="en-PT" sz="2200" dirty="0">
              <a:latin typeface="Arial"/>
              <a:ea typeface="Calibri"/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38C2D5-6806-8444-8E01-84781BEB96AC}"/>
              </a:ext>
            </a:extLst>
          </p:cNvPr>
          <p:cNvSpPr txBox="1"/>
          <p:nvPr/>
        </p:nvSpPr>
        <p:spPr>
          <a:xfrm>
            <a:off x="395704" y="5286920"/>
            <a:ext cx="11468747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PT" sz="2200" b="1" dirty="0">
                <a:latin typeface="Arial"/>
                <a:cs typeface="Arial"/>
              </a:rPr>
              <a:t>Accept we might be wrong</a:t>
            </a:r>
            <a:endParaRPr lang="en-US" sz="2200" b="1">
              <a:latin typeface="Arial"/>
              <a:cs typeface="Arial"/>
            </a:endParaRPr>
          </a:p>
          <a:p>
            <a:r>
              <a:rPr lang="en-PT" sz="2200" dirty="0">
                <a:latin typeface="Arial"/>
                <a:cs typeface="Arial"/>
              </a:rPr>
              <a:t>The world is a complex place with lots of people from diverse backgrounds, cultures and societies. Thinking we are right is not the ideal ground to start respecting each other.</a:t>
            </a:r>
            <a:endParaRPr lang="en-PT" sz="2200" dirty="0">
              <a:latin typeface="Arial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444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9140D3F7-5D70-3245-AC03-F79D7D6407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43" y="365125"/>
            <a:ext cx="1362459" cy="3916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B903E3-6A59-7FC9-4BAD-D3D5760CA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5161" y="372855"/>
            <a:ext cx="2780458" cy="50763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5F968C-87F5-ED41-B43B-F3D2983021C3}"/>
              </a:ext>
            </a:extLst>
          </p:cNvPr>
          <p:cNvSpPr txBox="1"/>
          <p:nvPr/>
        </p:nvSpPr>
        <p:spPr>
          <a:xfrm>
            <a:off x="673443" y="1061357"/>
            <a:ext cx="10968828" cy="57554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PT" sz="2400" b="1" dirty="0">
                <a:latin typeface="Arial"/>
                <a:cs typeface="Arial"/>
              </a:rPr>
              <a:t>Discussion</a:t>
            </a:r>
            <a:endParaRPr lang="en-US" sz="2400" b="1" dirty="0">
              <a:latin typeface="Arial"/>
              <a:cs typeface="Arial"/>
            </a:endParaRPr>
          </a:p>
          <a:p>
            <a:endParaRPr lang="en-PT" sz="2400" dirty="0">
              <a:latin typeface="Arial"/>
              <a:cs typeface="Arial"/>
            </a:endParaRPr>
          </a:p>
          <a:p>
            <a:pPr marL="514350" indent="-514350">
              <a:buAutoNum type="arabicPeriod"/>
            </a:pPr>
            <a:r>
              <a:rPr lang="en-PT" sz="2400" dirty="0">
                <a:latin typeface="Arial"/>
                <a:cs typeface="Arial"/>
              </a:rPr>
              <a:t>As a rule, do you look for different sources to back up your beliefs? Can you give an example?  </a:t>
            </a:r>
            <a:endParaRPr lang="en-PT" sz="2400" dirty="0">
              <a:latin typeface="Arial"/>
              <a:ea typeface="Calibri"/>
              <a:cs typeface="Arial"/>
            </a:endParaRPr>
          </a:p>
          <a:p>
            <a:pPr marL="514350" indent="-514350">
              <a:buAutoNum type="arabicPeriod"/>
            </a:pPr>
            <a:r>
              <a:rPr lang="en-PT" sz="2400" dirty="0">
                <a:latin typeface="Arial"/>
                <a:cs typeface="Arial"/>
              </a:rPr>
              <a:t>H</a:t>
            </a:r>
            <a:r>
              <a:rPr lang="en-GB" sz="2400" dirty="0">
                <a:latin typeface="Arial"/>
                <a:cs typeface="Arial"/>
              </a:rPr>
              <a:t>o</a:t>
            </a:r>
            <a:r>
              <a:rPr lang="en-PT" sz="2400" dirty="0">
                <a:latin typeface="Arial"/>
                <a:cs typeface="Arial"/>
              </a:rPr>
              <a:t>w can we measure reliability, and trust our sources?</a:t>
            </a:r>
          </a:p>
          <a:p>
            <a:pPr marL="514350" indent="-514350">
              <a:buAutoNum type="arabicPeriod"/>
            </a:pPr>
            <a:r>
              <a:rPr lang="en-PT" sz="2400" dirty="0">
                <a:latin typeface="Arial"/>
                <a:cs typeface="Arial"/>
              </a:rPr>
              <a:t>How can we reduce our biases and prejudices?</a:t>
            </a:r>
          </a:p>
          <a:p>
            <a:pPr marL="514350" indent="-514350">
              <a:buAutoNum type="arabicPeriod"/>
            </a:pPr>
            <a:r>
              <a:rPr lang="en-PT" sz="2400" dirty="0">
                <a:latin typeface="Arial"/>
                <a:cs typeface="Arial"/>
              </a:rPr>
              <a:t>What is difficult for you about some of the traits of being open-minded? Why?</a:t>
            </a:r>
            <a:endParaRPr lang="en-PT" sz="2400" dirty="0">
              <a:latin typeface="Arial"/>
              <a:ea typeface="Calibri"/>
              <a:cs typeface="Arial"/>
            </a:endParaRPr>
          </a:p>
          <a:p>
            <a:pPr marL="514350" indent="-514350">
              <a:buAutoNum type="arabicPeriod"/>
            </a:pPr>
            <a:r>
              <a:rPr lang="en-PT" sz="2400" dirty="0">
                <a:latin typeface="Arial"/>
                <a:cs typeface="Arial"/>
              </a:rPr>
              <a:t>Do you agree that binary thinking is a problem in our society?</a:t>
            </a:r>
          </a:p>
          <a:p>
            <a:pPr marL="514350" indent="-514350">
              <a:buAutoNum type="arabicPeriod"/>
            </a:pPr>
            <a:r>
              <a:rPr lang="en-PT" sz="2400" dirty="0">
                <a:latin typeface="Arial"/>
                <a:cs typeface="Arial"/>
              </a:rPr>
              <a:t>Do you think open-mindedness is the answer to stop division?</a:t>
            </a:r>
          </a:p>
          <a:p>
            <a:pPr marL="514350" indent="-514350">
              <a:buAutoNum type="arabicPeriod"/>
            </a:pPr>
            <a:endParaRPr lang="en-PT" sz="3200" dirty="0"/>
          </a:p>
          <a:p>
            <a:pPr marL="514350" indent="-514350">
              <a:buAutoNum type="arabicPeriod"/>
            </a:pPr>
            <a:endParaRPr lang="en-PT" sz="3200" dirty="0"/>
          </a:p>
          <a:p>
            <a:pPr marL="514350" indent="-514350">
              <a:buAutoNum type="arabicPeriod"/>
            </a:pPr>
            <a:endParaRPr lang="en-PT" sz="3200" dirty="0"/>
          </a:p>
          <a:p>
            <a:endParaRPr lang="en-PT" sz="3200" dirty="0"/>
          </a:p>
        </p:txBody>
      </p:sp>
    </p:spTree>
    <p:extLst>
      <p:ext uri="{BB962C8B-B14F-4D97-AF65-F5344CB8AC3E}">
        <p14:creationId xmlns:p14="http://schemas.microsoft.com/office/powerpoint/2010/main" val="454457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B653CAB6B1664EBDB8D6C7009189EF" ma:contentTypeVersion="21" ma:contentTypeDescription="Create a new document." ma:contentTypeScope="" ma:versionID="d269393f5c5585b387e9390abaefa6c1">
  <xsd:schema xmlns:xsd="http://www.w3.org/2001/XMLSchema" xmlns:xs="http://www.w3.org/2001/XMLSchema" xmlns:p="http://schemas.microsoft.com/office/2006/metadata/properties" xmlns:ns2="825b1d9c-2979-40d4-accd-eede4fa517a1" xmlns:ns3="6e2012f9-c1cf-4359-8d94-97f42df0ce84" targetNamespace="http://schemas.microsoft.com/office/2006/metadata/properties" ma:root="true" ma:fieldsID="38eec4a7115cc1df482d731234f0dafe" ns2:_="" ns3:_="">
    <xsd:import namespace="825b1d9c-2979-40d4-accd-eede4fa517a1"/>
    <xsd:import namespace="6e2012f9-c1cf-4359-8d94-97f42df0ce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Posted" minOccurs="0"/>
                <xsd:element ref="ns2:DateUpload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5b1d9c-2979-40d4-accd-eede4fa517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d8b47c1-f241-41f3-8d01-b95036d9ee9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Posted" ma:index="26" nillable="true" ma:displayName="Date Posted" ma:description="Date posted on YT." ma:format="Dropdown" ma:internalName="DatePosted">
      <xsd:simpleType>
        <xsd:restriction base="dms:Note">
          <xsd:maxLength value="255"/>
        </xsd:restriction>
      </xsd:simpleType>
    </xsd:element>
    <xsd:element name="DateUploaded" ma:index="27" nillable="true" ma:displayName="Date Uploaded" ma:default="2024-02-15T22:00:00.000Z" ma:format="DateOnly" ma:internalName="DateUpload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2012f9-c1cf-4359-8d94-97f42df0ce8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817e715-1740-47a8-a422-c98603db043b}" ma:internalName="TaxCatchAll" ma:showField="CatchAllData" ma:web="6e2012f9-c1cf-4359-8d94-97f42df0ce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e2012f9-c1cf-4359-8d94-97f42df0ce84" xsi:nil="true"/>
    <lcf76f155ced4ddcb4097134ff3c332f xmlns="825b1d9c-2979-40d4-accd-eede4fa517a1">
      <Terms xmlns="http://schemas.microsoft.com/office/infopath/2007/PartnerControls"/>
    </lcf76f155ced4ddcb4097134ff3c332f>
    <DatePosted xmlns="825b1d9c-2979-40d4-accd-eede4fa517a1" xsi:nil="true"/>
    <DateUploaded xmlns="825b1d9c-2979-40d4-accd-eede4fa517a1">2024-02-15T22:00:00+00:00</DateUploaded>
  </documentManagement>
</p:properties>
</file>

<file path=customXml/itemProps1.xml><?xml version="1.0" encoding="utf-8"?>
<ds:datastoreItem xmlns:ds="http://schemas.openxmlformats.org/officeDocument/2006/customXml" ds:itemID="{CD5F3E81-2793-49EF-8EFB-2433CB2B7FB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C00024-80C8-4E2A-A8D6-85DCB9D676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5b1d9c-2979-40d4-accd-eede4fa517a1"/>
    <ds:schemaRef ds:uri="6e2012f9-c1cf-4359-8d94-97f42df0ce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D5807E-CE33-42FF-8086-A654BB528C19}">
  <ds:schemaRefs>
    <ds:schemaRef ds:uri="825b1d9c-2979-40d4-accd-eede4fa517a1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6e2012f9-c1cf-4359-8d94-97f42df0ce84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390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Open-mindedness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C1_Open-mindedness_Presentation</dc:title>
  <dc:creator>suzanne mordue</dc:creator>
  <cp:lastModifiedBy>Joanne Blackmore</cp:lastModifiedBy>
  <cp:revision>135</cp:revision>
  <dcterms:created xsi:type="dcterms:W3CDTF">2024-01-05T14:42:58Z</dcterms:created>
  <dcterms:modified xsi:type="dcterms:W3CDTF">2025-03-06T12:46:24Z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0x0101008CB653CAB6B1664EBDB8D6C7009189EF</vt:lpwstr>
  </property>
  <property fmtid="{D5CDD505-2E9C-101B-9397-08002B2CF9AE}" pid="3" name="MediaServiceImageTags">
    <vt:lpwstr/>
  </property>
</Properties>
</file>