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67" r:id="rId7"/>
    <p:sldId id="261" r:id="rId8"/>
    <p:sldId id="260" r:id="rId9"/>
    <p:sldId id="259" r:id="rId10"/>
    <p:sldId id="262" r:id="rId11"/>
    <p:sldId id="264" r:id="rId12"/>
    <p:sldId id="26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B0F3912-EF19-AFED-5BA1-07ADAB5D8413}" name="joblackmore1971" initials="jo" userId="S::joblackmore1971_gmail.com#ext#@britishcouncil.onmicrosoft.com::ca6693be-32f5-45cb-8f43-88dc3deec7ab" providerId="AD"/>
  <p188:author id="{C9191163-8C59-898E-D48F-6A894AF863A2}" name="Lesley Rhodes" initials="LR" userId="b9221c3d51ddc8af" providerId="Windows Live"/>
  <p188:author id="{C73A98DB-491B-14E3-D7B2-A786075A1E9B}" name="McLellan, Catherine (Spain)" initials="M(" userId="S::catherine.mclellan@britishcouncil.org::fce8d542-2468-41e9-9bd3-3b45291ce23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5AC512-6084-43E7-B5F0-BE363B7D4FD4}" v="1" dt="2025-02-11T11:14:41.724"/>
    <p1510:client id="{AB155C32-9688-4471-908A-EAA83465CEA9}" v="1" dt="2025-02-11T11:40:21.15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1" d="100"/>
          <a:sy n="71" d="100"/>
        </p:scale>
        <p:origin x="36"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A193D-DC2B-C56F-6A8C-E96D8B90571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A6D46EB-1D9C-D2B0-7CDC-E7088A41F3F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CB6278D-353C-F016-8648-9C8B42698AC3}"/>
              </a:ext>
            </a:extLst>
          </p:cNvPr>
          <p:cNvSpPr>
            <a:spLocks noGrp="1"/>
          </p:cNvSpPr>
          <p:nvPr>
            <p:ph type="dt" sz="half" idx="10"/>
          </p:nvPr>
        </p:nvSpPr>
        <p:spPr/>
        <p:txBody>
          <a:bodyPr/>
          <a:lstStyle/>
          <a:p>
            <a:fld id="{1091ACC1-C3F7-4772-ABA6-558D5C91ACC9}" type="datetimeFigureOut">
              <a:rPr lang="en-GB" smtClean="0"/>
              <a:t>11/02/2025</a:t>
            </a:fld>
            <a:endParaRPr lang="en-GB"/>
          </a:p>
        </p:txBody>
      </p:sp>
      <p:sp>
        <p:nvSpPr>
          <p:cNvPr id="5" name="Footer Placeholder 4">
            <a:extLst>
              <a:ext uri="{FF2B5EF4-FFF2-40B4-BE49-F238E27FC236}">
                <a16:creationId xmlns:a16="http://schemas.microsoft.com/office/drawing/2014/main" id="{4EE9BA5C-1D65-47E3-2630-9D3252849F2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E468512-D6BB-626C-B0FF-6B0519AF59D8}"/>
              </a:ext>
            </a:extLst>
          </p:cNvPr>
          <p:cNvSpPr>
            <a:spLocks noGrp="1"/>
          </p:cNvSpPr>
          <p:nvPr>
            <p:ph type="sldNum" sz="quarter" idx="12"/>
          </p:nvPr>
        </p:nvSpPr>
        <p:spPr/>
        <p:txBody>
          <a:bodyPr/>
          <a:lstStyle/>
          <a:p>
            <a:fld id="{A27EA545-ABE1-4587-878A-065839F7AB75}" type="slidenum">
              <a:rPr lang="en-GB" smtClean="0"/>
              <a:t>‹#›</a:t>
            </a:fld>
            <a:endParaRPr lang="en-GB"/>
          </a:p>
        </p:txBody>
      </p:sp>
    </p:spTree>
    <p:extLst>
      <p:ext uri="{BB962C8B-B14F-4D97-AF65-F5344CB8AC3E}">
        <p14:creationId xmlns:p14="http://schemas.microsoft.com/office/powerpoint/2010/main" val="2889961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13F97-09E2-B655-DCD5-50B8C334183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9F48688-BDCA-5263-5526-100B3ED44BC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80BE2C4-15FE-23E6-06A3-5CBAEBA848AF}"/>
              </a:ext>
            </a:extLst>
          </p:cNvPr>
          <p:cNvSpPr>
            <a:spLocks noGrp="1"/>
          </p:cNvSpPr>
          <p:nvPr>
            <p:ph type="dt" sz="half" idx="10"/>
          </p:nvPr>
        </p:nvSpPr>
        <p:spPr/>
        <p:txBody>
          <a:bodyPr/>
          <a:lstStyle/>
          <a:p>
            <a:fld id="{1091ACC1-C3F7-4772-ABA6-558D5C91ACC9}" type="datetimeFigureOut">
              <a:rPr lang="en-GB" smtClean="0"/>
              <a:t>11/02/2025</a:t>
            </a:fld>
            <a:endParaRPr lang="en-GB"/>
          </a:p>
        </p:txBody>
      </p:sp>
      <p:sp>
        <p:nvSpPr>
          <p:cNvPr id="5" name="Footer Placeholder 4">
            <a:extLst>
              <a:ext uri="{FF2B5EF4-FFF2-40B4-BE49-F238E27FC236}">
                <a16:creationId xmlns:a16="http://schemas.microsoft.com/office/drawing/2014/main" id="{0A864B77-AF50-80EC-C520-66E5AFC2C3F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8454FBD-1AC8-1531-CAA2-0A0A075BAE7E}"/>
              </a:ext>
            </a:extLst>
          </p:cNvPr>
          <p:cNvSpPr>
            <a:spLocks noGrp="1"/>
          </p:cNvSpPr>
          <p:nvPr>
            <p:ph type="sldNum" sz="quarter" idx="12"/>
          </p:nvPr>
        </p:nvSpPr>
        <p:spPr/>
        <p:txBody>
          <a:bodyPr/>
          <a:lstStyle/>
          <a:p>
            <a:fld id="{A27EA545-ABE1-4587-878A-065839F7AB75}" type="slidenum">
              <a:rPr lang="en-GB" smtClean="0"/>
              <a:t>‹#›</a:t>
            </a:fld>
            <a:endParaRPr lang="en-GB"/>
          </a:p>
        </p:txBody>
      </p:sp>
    </p:spTree>
    <p:extLst>
      <p:ext uri="{BB962C8B-B14F-4D97-AF65-F5344CB8AC3E}">
        <p14:creationId xmlns:p14="http://schemas.microsoft.com/office/powerpoint/2010/main" val="4288310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1A3E343-BF07-A453-632E-4FAC1223F40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BF0802F-4512-DF4E-941F-20F531984E5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5E2962F-6C56-1F0C-7156-729420646C19}"/>
              </a:ext>
            </a:extLst>
          </p:cNvPr>
          <p:cNvSpPr>
            <a:spLocks noGrp="1"/>
          </p:cNvSpPr>
          <p:nvPr>
            <p:ph type="dt" sz="half" idx="10"/>
          </p:nvPr>
        </p:nvSpPr>
        <p:spPr/>
        <p:txBody>
          <a:bodyPr/>
          <a:lstStyle/>
          <a:p>
            <a:fld id="{1091ACC1-C3F7-4772-ABA6-558D5C91ACC9}" type="datetimeFigureOut">
              <a:rPr lang="en-GB" smtClean="0"/>
              <a:t>11/02/2025</a:t>
            </a:fld>
            <a:endParaRPr lang="en-GB"/>
          </a:p>
        </p:txBody>
      </p:sp>
      <p:sp>
        <p:nvSpPr>
          <p:cNvPr id="5" name="Footer Placeholder 4">
            <a:extLst>
              <a:ext uri="{FF2B5EF4-FFF2-40B4-BE49-F238E27FC236}">
                <a16:creationId xmlns:a16="http://schemas.microsoft.com/office/drawing/2014/main" id="{C97CF5B6-BE5D-FAA7-2D7C-40AF43E4848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BC3D47D-2ADF-952B-99AE-74F80DBD088D}"/>
              </a:ext>
            </a:extLst>
          </p:cNvPr>
          <p:cNvSpPr>
            <a:spLocks noGrp="1"/>
          </p:cNvSpPr>
          <p:nvPr>
            <p:ph type="sldNum" sz="quarter" idx="12"/>
          </p:nvPr>
        </p:nvSpPr>
        <p:spPr/>
        <p:txBody>
          <a:bodyPr/>
          <a:lstStyle/>
          <a:p>
            <a:fld id="{A27EA545-ABE1-4587-878A-065839F7AB75}" type="slidenum">
              <a:rPr lang="en-GB" smtClean="0"/>
              <a:t>‹#›</a:t>
            </a:fld>
            <a:endParaRPr lang="en-GB"/>
          </a:p>
        </p:txBody>
      </p:sp>
    </p:spTree>
    <p:extLst>
      <p:ext uri="{BB962C8B-B14F-4D97-AF65-F5344CB8AC3E}">
        <p14:creationId xmlns:p14="http://schemas.microsoft.com/office/powerpoint/2010/main" val="2965796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B20DE-FBEB-E7E5-04DC-C5FBEAAD040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0021C1C-8066-6C67-23BC-F12C67D217E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31FA7D9-631F-C226-DF83-DC00111B350D}"/>
              </a:ext>
            </a:extLst>
          </p:cNvPr>
          <p:cNvSpPr>
            <a:spLocks noGrp="1"/>
          </p:cNvSpPr>
          <p:nvPr>
            <p:ph type="dt" sz="half" idx="10"/>
          </p:nvPr>
        </p:nvSpPr>
        <p:spPr/>
        <p:txBody>
          <a:bodyPr/>
          <a:lstStyle/>
          <a:p>
            <a:fld id="{1091ACC1-C3F7-4772-ABA6-558D5C91ACC9}" type="datetimeFigureOut">
              <a:rPr lang="en-GB" smtClean="0"/>
              <a:t>11/02/2025</a:t>
            </a:fld>
            <a:endParaRPr lang="en-GB"/>
          </a:p>
        </p:txBody>
      </p:sp>
      <p:sp>
        <p:nvSpPr>
          <p:cNvPr id="5" name="Footer Placeholder 4">
            <a:extLst>
              <a:ext uri="{FF2B5EF4-FFF2-40B4-BE49-F238E27FC236}">
                <a16:creationId xmlns:a16="http://schemas.microsoft.com/office/drawing/2014/main" id="{64B23E45-F66F-6313-42D3-4C629086266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3132736-4EB6-4B83-1B36-B22C74684A7C}"/>
              </a:ext>
            </a:extLst>
          </p:cNvPr>
          <p:cNvSpPr>
            <a:spLocks noGrp="1"/>
          </p:cNvSpPr>
          <p:nvPr>
            <p:ph type="sldNum" sz="quarter" idx="12"/>
          </p:nvPr>
        </p:nvSpPr>
        <p:spPr/>
        <p:txBody>
          <a:bodyPr/>
          <a:lstStyle/>
          <a:p>
            <a:fld id="{A27EA545-ABE1-4587-878A-065839F7AB75}" type="slidenum">
              <a:rPr lang="en-GB" smtClean="0"/>
              <a:t>‹#›</a:t>
            </a:fld>
            <a:endParaRPr lang="en-GB"/>
          </a:p>
        </p:txBody>
      </p:sp>
    </p:spTree>
    <p:extLst>
      <p:ext uri="{BB962C8B-B14F-4D97-AF65-F5344CB8AC3E}">
        <p14:creationId xmlns:p14="http://schemas.microsoft.com/office/powerpoint/2010/main" val="2694971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9E2E6-5689-DDF2-7707-8E8CC2C2A7B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DEEC3BF-9859-CEE3-B022-4A6419EDA2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5A5EB89-A01D-867B-0553-AC32814E9EB1}"/>
              </a:ext>
            </a:extLst>
          </p:cNvPr>
          <p:cNvSpPr>
            <a:spLocks noGrp="1"/>
          </p:cNvSpPr>
          <p:nvPr>
            <p:ph type="dt" sz="half" idx="10"/>
          </p:nvPr>
        </p:nvSpPr>
        <p:spPr/>
        <p:txBody>
          <a:bodyPr/>
          <a:lstStyle/>
          <a:p>
            <a:fld id="{1091ACC1-C3F7-4772-ABA6-558D5C91ACC9}" type="datetimeFigureOut">
              <a:rPr lang="en-GB" smtClean="0"/>
              <a:t>11/02/2025</a:t>
            </a:fld>
            <a:endParaRPr lang="en-GB"/>
          </a:p>
        </p:txBody>
      </p:sp>
      <p:sp>
        <p:nvSpPr>
          <p:cNvPr id="5" name="Footer Placeholder 4">
            <a:extLst>
              <a:ext uri="{FF2B5EF4-FFF2-40B4-BE49-F238E27FC236}">
                <a16:creationId xmlns:a16="http://schemas.microsoft.com/office/drawing/2014/main" id="{85661280-E187-16D9-78D1-AEEDFD98CF5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661C589-CDEB-206D-19DB-37B52B6810D3}"/>
              </a:ext>
            </a:extLst>
          </p:cNvPr>
          <p:cNvSpPr>
            <a:spLocks noGrp="1"/>
          </p:cNvSpPr>
          <p:nvPr>
            <p:ph type="sldNum" sz="quarter" idx="12"/>
          </p:nvPr>
        </p:nvSpPr>
        <p:spPr/>
        <p:txBody>
          <a:bodyPr/>
          <a:lstStyle/>
          <a:p>
            <a:fld id="{A27EA545-ABE1-4587-878A-065839F7AB75}" type="slidenum">
              <a:rPr lang="en-GB" smtClean="0"/>
              <a:t>‹#›</a:t>
            </a:fld>
            <a:endParaRPr lang="en-GB"/>
          </a:p>
        </p:txBody>
      </p:sp>
    </p:spTree>
    <p:extLst>
      <p:ext uri="{BB962C8B-B14F-4D97-AF65-F5344CB8AC3E}">
        <p14:creationId xmlns:p14="http://schemas.microsoft.com/office/powerpoint/2010/main" val="2719478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DAC40-6945-5A3C-204B-0D7B410916E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3557C17-4B28-F80A-1649-6D38B84BF6C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2093893-448A-6C0F-0E46-42CF715590B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9A96115-7951-E5D4-FB3F-4FC24B2A9064}"/>
              </a:ext>
            </a:extLst>
          </p:cNvPr>
          <p:cNvSpPr>
            <a:spLocks noGrp="1"/>
          </p:cNvSpPr>
          <p:nvPr>
            <p:ph type="dt" sz="half" idx="10"/>
          </p:nvPr>
        </p:nvSpPr>
        <p:spPr/>
        <p:txBody>
          <a:bodyPr/>
          <a:lstStyle/>
          <a:p>
            <a:fld id="{1091ACC1-C3F7-4772-ABA6-558D5C91ACC9}" type="datetimeFigureOut">
              <a:rPr lang="en-GB" smtClean="0"/>
              <a:t>11/02/2025</a:t>
            </a:fld>
            <a:endParaRPr lang="en-GB"/>
          </a:p>
        </p:txBody>
      </p:sp>
      <p:sp>
        <p:nvSpPr>
          <p:cNvPr id="6" name="Footer Placeholder 5">
            <a:extLst>
              <a:ext uri="{FF2B5EF4-FFF2-40B4-BE49-F238E27FC236}">
                <a16:creationId xmlns:a16="http://schemas.microsoft.com/office/drawing/2014/main" id="{BEDC6530-CE44-028B-E120-D5731FAC478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20ACE9A-0A46-2525-2062-D115C9AC255C}"/>
              </a:ext>
            </a:extLst>
          </p:cNvPr>
          <p:cNvSpPr>
            <a:spLocks noGrp="1"/>
          </p:cNvSpPr>
          <p:nvPr>
            <p:ph type="sldNum" sz="quarter" idx="12"/>
          </p:nvPr>
        </p:nvSpPr>
        <p:spPr/>
        <p:txBody>
          <a:bodyPr/>
          <a:lstStyle/>
          <a:p>
            <a:fld id="{A27EA545-ABE1-4587-878A-065839F7AB75}" type="slidenum">
              <a:rPr lang="en-GB" smtClean="0"/>
              <a:t>‹#›</a:t>
            </a:fld>
            <a:endParaRPr lang="en-GB"/>
          </a:p>
        </p:txBody>
      </p:sp>
    </p:spTree>
    <p:extLst>
      <p:ext uri="{BB962C8B-B14F-4D97-AF65-F5344CB8AC3E}">
        <p14:creationId xmlns:p14="http://schemas.microsoft.com/office/powerpoint/2010/main" val="39463283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C17F9-CCC9-74C7-0029-1C49AAAC925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ED0152C-75B3-D4A7-AF14-7B276897810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12A2DB-4319-2EA7-E52A-D8EC0027B9D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E1DCE76-1154-AF06-5FBD-8722B7D969F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FFCBD86-56FB-2483-7163-D8277089331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B7ADEAC-5694-D170-75B9-6E4376B0A2C0}"/>
              </a:ext>
            </a:extLst>
          </p:cNvPr>
          <p:cNvSpPr>
            <a:spLocks noGrp="1"/>
          </p:cNvSpPr>
          <p:nvPr>
            <p:ph type="dt" sz="half" idx="10"/>
          </p:nvPr>
        </p:nvSpPr>
        <p:spPr/>
        <p:txBody>
          <a:bodyPr/>
          <a:lstStyle/>
          <a:p>
            <a:fld id="{1091ACC1-C3F7-4772-ABA6-558D5C91ACC9}" type="datetimeFigureOut">
              <a:rPr lang="en-GB" smtClean="0"/>
              <a:t>11/02/2025</a:t>
            </a:fld>
            <a:endParaRPr lang="en-GB"/>
          </a:p>
        </p:txBody>
      </p:sp>
      <p:sp>
        <p:nvSpPr>
          <p:cNvPr id="8" name="Footer Placeholder 7">
            <a:extLst>
              <a:ext uri="{FF2B5EF4-FFF2-40B4-BE49-F238E27FC236}">
                <a16:creationId xmlns:a16="http://schemas.microsoft.com/office/drawing/2014/main" id="{96368CA5-0A13-6278-5F7A-E94CB0FC588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8412E5D-36BC-07CC-001D-29B53F42925D}"/>
              </a:ext>
            </a:extLst>
          </p:cNvPr>
          <p:cNvSpPr>
            <a:spLocks noGrp="1"/>
          </p:cNvSpPr>
          <p:nvPr>
            <p:ph type="sldNum" sz="quarter" idx="12"/>
          </p:nvPr>
        </p:nvSpPr>
        <p:spPr/>
        <p:txBody>
          <a:bodyPr/>
          <a:lstStyle/>
          <a:p>
            <a:fld id="{A27EA545-ABE1-4587-878A-065839F7AB75}" type="slidenum">
              <a:rPr lang="en-GB" smtClean="0"/>
              <a:t>‹#›</a:t>
            </a:fld>
            <a:endParaRPr lang="en-GB"/>
          </a:p>
        </p:txBody>
      </p:sp>
    </p:spTree>
    <p:extLst>
      <p:ext uri="{BB962C8B-B14F-4D97-AF65-F5344CB8AC3E}">
        <p14:creationId xmlns:p14="http://schemas.microsoft.com/office/powerpoint/2010/main" val="11306476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F6B4F-67C8-1A7D-544F-9BCEE2A816F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E5D8620-0A84-9AC0-FA65-71A803385801}"/>
              </a:ext>
            </a:extLst>
          </p:cNvPr>
          <p:cNvSpPr>
            <a:spLocks noGrp="1"/>
          </p:cNvSpPr>
          <p:nvPr>
            <p:ph type="dt" sz="half" idx="10"/>
          </p:nvPr>
        </p:nvSpPr>
        <p:spPr/>
        <p:txBody>
          <a:bodyPr/>
          <a:lstStyle/>
          <a:p>
            <a:fld id="{1091ACC1-C3F7-4772-ABA6-558D5C91ACC9}" type="datetimeFigureOut">
              <a:rPr lang="en-GB" smtClean="0"/>
              <a:t>11/02/2025</a:t>
            </a:fld>
            <a:endParaRPr lang="en-GB"/>
          </a:p>
        </p:txBody>
      </p:sp>
      <p:sp>
        <p:nvSpPr>
          <p:cNvPr id="4" name="Footer Placeholder 3">
            <a:extLst>
              <a:ext uri="{FF2B5EF4-FFF2-40B4-BE49-F238E27FC236}">
                <a16:creationId xmlns:a16="http://schemas.microsoft.com/office/drawing/2014/main" id="{FC2602D2-FBF3-6C6B-2CC5-1B0E9B5C755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787107A-3DEF-E503-604A-2CFC9F1629CA}"/>
              </a:ext>
            </a:extLst>
          </p:cNvPr>
          <p:cNvSpPr>
            <a:spLocks noGrp="1"/>
          </p:cNvSpPr>
          <p:nvPr>
            <p:ph type="sldNum" sz="quarter" idx="12"/>
          </p:nvPr>
        </p:nvSpPr>
        <p:spPr/>
        <p:txBody>
          <a:bodyPr/>
          <a:lstStyle/>
          <a:p>
            <a:fld id="{A27EA545-ABE1-4587-878A-065839F7AB75}" type="slidenum">
              <a:rPr lang="en-GB" smtClean="0"/>
              <a:t>‹#›</a:t>
            </a:fld>
            <a:endParaRPr lang="en-GB"/>
          </a:p>
        </p:txBody>
      </p:sp>
    </p:spTree>
    <p:extLst>
      <p:ext uri="{BB962C8B-B14F-4D97-AF65-F5344CB8AC3E}">
        <p14:creationId xmlns:p14="http://schemas.microsoft.com/office/powerpoint/2010/main" val="22028759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504C75-E23F-E973-8404-F8DB52052677}"/>
              </a:ext>
            </a:extLst>
          </p:cNvPr>
          <p:cNvSpPr>
            <a:spLocks noGrp="1"/>
          </p:cNvSpPr>
          <p:nvPr>
            <p:ph type="dt" sz="half" idx="10"/>
          </p:nvPr>
        </p:nvSpPr>
        <p:spPr/>
        <p:txBody>
          <a:bodyPr/>
          <a:lstStyle/>
          <a:p>
            <a:fld id="{1091ACC1-C3F7-4772-ABA6-558D5C91ACC9}" type="datetimeFigureOut">
              <a:rPr lang="en-GB" smtClean="0"/>
              <a:t>11/02/2025</a:t>
            </a:fld>
            <a:endParaRPr lang="en-GB"/>
          </a:p>
        </p:txBody>
      </p:sp>
      <p:sp>
        <p:nvSpPr>
          <p:cNvPr id="3" name="Footer Placeholder 2">
            <a:extLst>
              <a:ext uri="{FF2B5EF4-FFF2-40B4-BE49-F238E27FC236}">
                <a16:creationId xmlns:a16="http://schemas.microsoft.com/office/drawing/2014/main" id="{2FCDB663-DA0B-1B92-7428-9C2ED94EDF8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F24DEBE-0D95-55BD-8E0C-E35FF2CEDE0E}"/>
              </a:ext>
            </a:extLst>
          </p:cNvPr>
          <p:cNvSpPr>
            <a:spLocks noGrp="1"/>
          </p:cNvSpPr>
          <p:nvPr>
            <p:ph type="sldNum" sz="quarter" idx="12"/>
          </p:nvPr>
        </p:nvSpPr>
        <p:spPr/>
        <p:txBody>
          <a:bodyPr/>
          <a:lstStyle/>
          <a:p>
            <a:fld id="{A27EA545-ABE1-4587-878A-065839F7AB75}" type="slidenum">
              <a:rPr lang="en-GB" smtClean="0"/>
              <a:t>‹#›</a:t>
            </a:fld>
            <a:endParaRPr lang="en-GB"/>
          </a:p>
        </p:txBody>
      </p:sp>
    </p:spTree>
    <p:extLst>
      <p:ext uri="{BB962C8B-B14F-4D97-AF65-F5344CB8AC3E}">
        <p14:creationId xmlns:p14="http://schemas.microsoft.com/office/powerpoint/2010/main" val="27992460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57381-2B12-1DF6-1453-43FC7606DD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AB5512D-C6CF-107E-E6E5-F61A9E63A8B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BDC6B47-6CA1-5E0F-9C33-491F257B15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CF51FA-B636-23A6-2B32-9486620413E7}"/>
              </a:ext>
            </a:extLst>
          </p:cNvPr>
          <p:cNvSpPr>
            <a:spLocks noGrp="1"/>
          </p:cNvSpPr>
          <p:nvPr>
            <p:ph type="dt" sz="half" idx="10"/>
          </p:nvPr>
        </p:nvSpPr>
        <p:spPr/>
        <p:txBody>
          <a:bodyPr/>
          <a:lstStyle/>
          <a:p>
            <a:fld id="{1091ACC1-C3F7-4772-ABA6-558D5C91ACC9}" type="datetimeFigureOut">
              <a:rPr lang="en-GB" smtClean="0"/>
              <a:t>11/02/2025</a:t>
            </a:fld>
            <a:endParaRPr lang="en-GB"/>
          </a:p>
        </p:txBody>
      </p:sp>
      <p:sp>
        <p:nvSpPr>
          <p:cNvPr id="6" name="Footer Placeholder 5">
            <a:extLst>
              <a:ext uri="{FF2B5EF4-FFF2-40B4-BE49-F238E27FC236}">
                <a16:creationId xmlns:a16="http://schemas.microsoft.com/office/drawing/2014/main" id="{B0C07CBB-86D7-0504-FC71-ABD5AA3DF06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FFEB8D9-8165-5ADF-0335-97C41E70F125}"/>
              </a:ext>
            </a:extLst>
          </p:cNvPr>
          <p:cNvSpPr>
            <a:spLocks noGrp="1"/>
          </p:cNvSpPr>
          <p:nvPr>
            <p:ph type="sldNum" sz="quarter" idx="12"/>
          </p:nvPr>
        </p:nvSpPr>
        <p:spPr/>
        <p:txBody>
          <a:bodyPr/>
          <a:lstStyle/>
          <a:p>
            <a:fld id="{A27EA545-ABE1-4587-878A-065839F7AB75}" type="slidenum">
              <a:rPr lang="en-GB" smtClean="0"/>
              <a:t>‹#›</a:t>
            </a:fld>
            <a:endParaRPr lang="en-GB"/>
          </a:p>
        </p:txBody>
      </p:sp>
    </p:spTree>
    <p:extLst>
      <p:ext uri="{BB962C8B-B14F-4D97-AF65-F5344CB8AC3E}">
        <p14:creationId xmlns:p14="http://schemas.microsoft.com/office/powerpoint/2010/main" val="33847326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DF232-50D6-D977-7A36-DC6398D114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6532AC6-9599-30AC-5B0B-D4807A1B870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FEE50D2-1E93-8CA5-F38F-E3761F98AA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D423F92-0F35-06FA-2150-0D377D935991}"/>
              </a:ext>
            </a:extLst>
          </p:cNvPr>
          <p:cNvSpPr>
            <a:spLocks noGrp="1"/>
          </p:cNvSpPr>
          <p:nvPr>
            <p:ph type="dt" sz="half" idx="10"/>
          </p:nvPr>
        </p:nvSpPr>
        <p:spPr/>
        <p:txBody>
          <a:bodyPr/>
          <a:lstStyle/>
          <a:p>
            <a:fld id="{1091ACC1-C3F7-4772-ABA6-558D5C91ACC9}" type="datetimeFigureOut">
              <a:rPr lang="en-GB" smtClean="0"/>
              <a:t>11/02/2025</a:t>
            </a:fld>
            <a:endParaRPr lang="en-GB"/>
          </a:p>
        </p:txBody>
      </p:sp>
      <p:sp>
        <p:nvSpPr>
          <p:cNvPr id="6" name="Footer Placeholder 5">
            <a:extLst>
              <a:ext uri="{FF2B5EF4-FFF2-40B4-BE49-F238E27FC236}">
                <a16:creationId xmlns:a16="http://schemas.microsoft.com/office/drawing/2014/main" id="{44F08097-83B5-F436-6DD3-6D8D9CF8533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3FAE36F-950E-203E-41A1-605420DBC217}"/>
              </a:ext>
            </a:extLst>
          </p:cNvPr>
          <p:cNvSpPr>
            <a:spLocks noGrp="1"/>
          </p:cNvSpPr>
          <p:nvPr>
            <p:ph type="sldNum" sz="quarter" idx="12"/>
          </p:nvPr>
        </p:nvSpPr>
        <p:spPr/>
        <p:txBody>
          <a:bodyPr/>
          <a:lstStyle/>
          <a:p>
            <a:fld id="{A27EA545-ABE1-4587-878A-065839F7AB75}" type="slidenum">
              <a:rPr lang="en-GB" smtClean="0"/>
              <a:t>‹#›</a:t>
            </a:fld>
            <a:endParaRPr lang="en-GB"/>
          </a:p>
        </p:txBody>
      </p:sp>
    </p:spTree>
    <p:extLst>
      <p:ext uri="{BB962C8B-B14F-4D97-AF65-F5344CB8AC3E}">
        <p14:creationId xmlns:p14="http://schemas.microsoft.com/office/powerpoint/2010/main" val="20243242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46BECE7-D1F2-5217-5A92-0959FDB456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2237826-E4FA-8544-8B0D-170DFCFC31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DF3772B-B70A-FC7A-958A-1AFA3D41707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91ACC1-C3F7-4772-ABA6-558D5C91ACC9}" type="datetimeFigureOut">
              <a:rPr lang="en-GB" smtClean="0"/>
              <a:t>11/02/2025</a:t>
            </a:fld>
            <a:endParaRPr lang="en-GB"/>
          </a:p>
        </p:txBody>
      </p:sp>
      <p:sp>
        <p:nvSpPr>
          <p:cNvPr id="5" name="Footer Placeholder 4">
            <a:extLst>
              <a:ext uri="{FF2B5EF4-FFF2-40B4-BE49-F238E27FC236}">
                <a16:creationId xmlns:a16="http://schemas.microsoft.com/office/drawing/2014/main" id="{3B947F4D-5C93-A02C-14B3-A7FD1E6213B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3CEC7F2-A389-0225-0CEC-65456E3DB7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7EA545-ABE1-4587-878A-065839F7AB75}" type="slidenum">
              <a:rPr lang="en-GB" smtClean="0"/>
              <a:t>‹#›</a:t>
            </a:fld>
            <a:endParaRPr lang="en-GB"/>
          </a:p>
        </p:txBody>
      </p:sp>
    </p:spTree>
    <p:extLst>
      <p:ext uri="{BB962C8B-B14F-4D97-AF65-F5344CB8AC3E}">
        <p14:creationId xmlns:p14="http://schemas.microsoft.com/office/powerpoint/2010/main" val="19582476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5.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B9327-DB13-7C4C-36F2-11742AFD1BCB}"/>
              </a:ext>
            </a:extLst>
          </p:cNvPr>
          <p:cNvSpPr>
            <a:spLocks noGrp="1"/>
          </p:cNvSpPr>
          <p:nvPr>
            <p:ph type="ctrTitle"/>
          </p:nvPr>
        </p:nvSpPr>
        <p:spPr>
          <a:xfrm>
            <a:off x="1980146" y="1041400"/>
            <a:ext cx="7014117" cy="2387600"/>
          </a:xfrm>
        </p:spPr>
        <p:txBody>
          <a:bodyPr/>
          <a:lstStyle/>
          <a:p>
            <a:r>
              <a:rPr lang="en-GB" sz="4400" b="1">
                <a:solidFill>
                  <a:srgbClr val="002060"/>
                </a:solidFill>
                <a:latin typeface="Arial"/>
                <a:cs typeface="Arial"/>
              </a:rPr>
              <a:t>Where do you shop?</a:t>
            </a:r>
          </a:p>
        </p:txBody>
      </p:sp>
      <p:pic>
        <p:nvPicPr>
          <p:cNvPr id="5" name="Picture 4" descr="A purple text on a black background&#10;&#10;Description automatically generated">
            <a:extLst>
              <a:ext uri="{FF2B5EF4-FFF2-40B4-BE49-F238E27FC236}">
                <a16:creationId xmlns:a16="http://schemas.microsoft.com/office/drawing/2014/main" id="{CF452EA6-2C52-3DBF-AA01-2CCA4643CC44}"/>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617687" y="488822"/>
            <a:ext cx="1362459" cy="391669"/>
          </a:xfrm>
          <a:prstGeom prst="rect">
            <a:avLst/>
          </a:prstGeom>
        </p:spPr>
      </p:pic>
      <p:pic>
        <p:nvPicPr>
          <p:cNvPr id="7" name="Picture 6">
            <a:extLst>
              <a:ext uri="{FF2B5EF4-FFF2-40B4-BE49-F238E27FC236}">
                <a16:creationId xmlns:a16="http://schemas.microsoft.com/office/drawing/2014/main" id="{5298FD92-BC6F-CD2F-3E46-6129C30D3842}"/>
              </a:ext>
            </a:extLst>
          </p:cNvPr>
          <p:cNvPicPr>
            <a:picLocks noChangeAspect="1"/>
          </p:cNvPicPr>
          <p:nvPr/>
        </p:nvPicPr>
        <p:blipFill>
          <a:blip r:embed="rId3"/>
          <a:stretch>
            <a:fillRect/>
          </a:stretch>
        </p:blipFill>
        <p:spPr>
          <a:xfrm>
            <a:off x="9035161" y="372855"/>
            <a:ext cx="2780458" cy="507636"/>
          </a:xfrm>
          <a:prstGeom prst="rect">
            <a:avLst/>
          </a:prstGeom>
        </p:spPr>
      </p:pic>
    </p:spTree>
    <p:extLst>
      <p:ext uri="{BB962C8B-B14F-4D97-AF65-F5344CB8AC3E}">
        <p14:creationId xmlns:p14="http://schemas.microsoft.com/office/powerpoint/2010/main" val="37041103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urple text on a black background&#10;&#10;Description automatically generated">
            <a:extLst>
              <a:ext uri="{FF2B5EF4-FFF2-40B4-BE49-F238E27FC236}">
                <a16:creationId xmlns:a16="http://schemas.microsoft.com/office/drawing/2014/main" id="{9140D3F7-5D70-3245-AC03-F79D7D640782}"/>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673443" y="365125"/>
            <a:ext cx="1362459" cy="391669"/>
          </a:xfrm>
          <a:prstGeom prst="rect">
            <a:avLst/>
          </a:prstGeom>
        </p:spPr>
      </p:pic>
      <p:pic>
        <p:nvPicPr>
          <p:cNvPr id="5" name="Picture 4">
            <a:extLst>
              <a:ext uri="{FF2B5EF4-FFF2-40B4-BE49-F238E27FC236}">
                <a16:creationId xmlns:a16="http://schemas.microsoft.com/office/drawing/2014/main" id="{EAB903E3-6A59-7FC9-4BAD-D3D5760CAD32}"/>
              </a:ext>
            </a:extLst>
          </p:cNvPr>
          <p:cNvPicPr>
            <a:picLocks noChangeAspect="1"/>
          </p:cNvPicPr>
          <p:nvPr/>
        </p:nvPicPr>
        <p:blipFill>
          <a:blip r:embed="rId3"/>
          <a:stretch>
            <a:fillRect/>
          </a:stretch>
        </p:blipFill>
        <p:spPr>
          <a:xfrm>
            <a:off x="9035161" y="372855"/>
            <a:ext cx="2780458" cy="507636"/>
          </a:xfrm>
          <a:prstGeom prst="rect">
            <a:avLst/>
          </a:prstGeom>
        </p:spPr>
      </p:pic>
      <p:sp>
        <p:nvSpPr>
          <p:cNvPr id="2" name="Rectangle 2">
            <a:extLst>
              <a:ext uri="{FF2B5EF4-FFF2-40B4-BE49-F238E27FC236}">
                <a16:creationId xmlns:a16="http://schemas.microsoft.com/office/drawing/2014/main" id="{6EE75E07-FBEE-1A4E-864B-F785FFFC4FBA}"/>
              </a:ext>
            </a:extLst>
          </p:cNvPr>
          <p:cNvSpPr>
            <a:spLocks noChangeArrowheads="1"/>
          </p:cNvSpPr>
          <p:nvPr/>
        </p:nvSpPr>
        <p:spPr bwMode="auto">
          <a:xfrm flipV="1">
            <a:off x="8610312" y="372855"/>
            <a:ext cx="8874904" cy="52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PT"/>
          </a:p>
        </p:txBody>
      </p:sp>
      <p:sp>
        <p:nvSpPr>
          <p:cNvPr id="6" name="Rectangle 6">
            <a:extLst>
              <a:ext uri="{FF2B5EF4-FFF2-40B4-BE49-F238E27FC236}">
                <a16:creationId xmlns:a16="http://schemas.microsoft.com/office/drawing/2014/main" id="{6B300DDF-2BBD-8A48-B9A3-E4F5F2009722}"/>
              </a:ext>
            </a:extLst>
          </p:cNvPr>
          <p:cNvSpPr>
            <a:spLocks noChangeArrowheads="1"/>
          </p:cNvSpPr>
          <p:nvPr/>
        </p:nvSpPr>
        <p:spPr bwMode="auto">
          <a:xfrm flipV="1">
            <a:off x="8200044" y="2871988"/>
            <a:ext cx="777834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PT"/>
          </a:p>
        </p:txBody>
      </p:sp>
      <p:sp>
        <p:nvSpPr>
          <p:cNvPr id="7" name="TextBox 6">
            <a:extLst>
              <a:ext uri="{FF2B5EF4-FFF2-40B4-BE49-F238E27FC236}">
                <a16:creationId xmlns:a16="http://schemas.microsoft.com/office/drawing/2014/main" id="{91045C52-EBE9-614E-A309-415169AAC0E2}"/>
              </a:ext>
            </a:extLst>
          </p:cNvPr>
          <p:cNvSpPr txBox="1"/>
          <p:nvPr/>
        </p:nvSpPr>
        <p:spPr>
          <a:xfrm>
            <a:off x="352678" y="1492688"/>
            <a:ext cx="10290220" cy="646331"/>
          </a:xfrm>
          <a:prstGeom prst="rect">
            <a:avLst/>
          </a:prstGeom>
          <a:noFill/>
        </p:spPr>
        <p:txBody>
          <a:bodyPr wrap="square" lIns="91440" tIns="45720" rIns="91440" bIns="45720" rtlCol="0" anchor="t">
            <a:spAutoFit/>
          </a:bodyPr>
          <a:lstStyle/>
          <a:p>
            <a:r>
              <a:rPr lang="en-PT" sz="3600"/>
              <a:t>What is the same …</a:t>
            </a:r>
          </a:p>
        </p:txBody>
      </p:sp>
      <p:sp>
        <p:nvSpPr>
          <p:cNvPr id="12" name="TextBox 11">
            <a:extLst>
              <a:ext uri="{FF2B5EF4-FFF2-40B4-BE49-F238E27FC236}">
                <a16:creationId xmlns:a16="http://schemas.microsoft.com/office/drawing/2014/main" id="{9725FEE6-65E1-184D-937F-1E9B939EC6B1}"/>
              </a:ext>
            </a:extLst>
          </p:cNvPr>
          <p:cNvSpPr txBox="1"/>
          <p:nvPr/>
        </p:nvSpPr>
        <p:spPr>
          <a:xfrm>
            <a:off x="3827667" y="5628342"/>
            <a:ext cx="8744754" cy="646331"/>
          </a:xfrm>
          <a:prstGeom prst="rect">
            <a:avLst/>
          </a:prstGeom>
          <a:noFill/>
        </p:spPr>
        <p:txBody>
          <a:bodyPr wrap="square" lIns="91440" tIns="45720" rIns="91440" bIns="45720" anchor="t">
            <a:spAutoFit/>
          </a:bodyPr>
          <a:lstStyle/>
          <a:p>
            <a:r>
              <a:rPr lang="en-PT" sz="3600"/>
              <a:t>and what is different about these places?</a:t>
            </a:r>
          </a:p>
        </p:txBody>
      </p:sp>
      <p:pic>
        <p:nvPicPr>
          <p:cNvPr id="8" name="Imagen 7" descr="Imagen que contiene persona, hombre, interior, viendo&#10;&#10;Descripción generada automáticamente">
            <a:extLst>
              <a:ext uri="{FF2B5EF4-FFF2-40B4-BE49-F238E27FC236}">
                <a16:creationId xmlns:a16="http://schemas.microsoft.com/office/drawing/2014/main" id="{75558F6A-B219-4873-B2E9-65C2CA234BA3}"/>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4100669" y="2614398"/>
            <a:ext cx="3581146" cy="2367008"/>
          </a:xfrm>
          <a:prstGeom prst="rect">
            <a:avLst/>
          </a:prstGeom>
        </p:spPr>
      </p:pic>
      <p:pic>
        <p:nvPicPr>
          <p:cNvPr id="9" name="Imagen 8">
            <a:extLst>
              <a:ext uri="{FF2B5EF4-FFF2-40B4-BE49-F238E27FC236}">
                <a16:creationId xmlns:a16="http://schemas.microsoft.com/office/drawing/2014/main" id="{C849FAD8-CD0C-BE33-F9F2-3A06AE9FB053}"/>
              </a:ext>
            </a:extLst>
          </p:cNvPr>
          <p:cNvPicPr>
            <a:picLocks noChangeAspect="1"/>
          </p:cNvPicPr>
          <p:nvPr/>
        </p:nvPicPr>
        <p:blipFill>
          <a:blip r:embed="rId5"/>
          <a:srcRect/>
          <a:stretch/>
        </p:blipFill>
        <p:spPr>
          <a:xfrm>
            <a:off x="4096512" y="2626037"/>
            <a:ext cx="3583304" cy="2366280"/>
          </a:xfrm>
          <a:prstGeom prst="rect">
            <a:avLst/>
          </a:prstGeom>
        </p:spPr>
      </p:pic>
      <p:pic>
        <p:nvPicPr>
          <p:cNvPr id="11" name="Imagen 10">
            <a:extLst>
              <a:ext uri="{FF2B5EF4-FFF2-40B4-BE49-F238E27FC236}">
                <a16:creationId xmlns:a16="http://schemas.microsoft.com/office/drawing/2014/main" id="{7FE0E72F-A664-BE19-1FF1-0433BBAA4E79}"/>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7967709" y="2607024"/>
            <a:ext cx="3551068" cy="2368964"/>
          </a:xfrm>
          <a:prstGeom prst="rect">
            <a:avLst/>
          </a:prstGeom>
        </p:spPr>
      </p:pic>
      <p:pic>
        <p:nvPicPr>
          <p:cNvPr id="13" name="Imagen 12">
            <a:extLst>
              <a:ext uri="{FF2B5EF4-FFF2-40B4-BE49-F238E27FC236}">
                <a16:creationId xmlns:a16="http://schemas.microsoft.com/office/drawing/2014/main" id="{31C48348-A373-E5E7-91AD-3EB95DCD2CED}"/>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563608" y="2614474"/>
            <a:ext cx="3259833" cy="2391054"/>
          </a:xfrm>
          <a:prstGeom prst="rect">
            <a:avLst/>
          </a:prstGeom>
        </p:spPr>
      </p:pic>
    </p:spTree>
    <p:extLst>
      <p:ext uri="{BB962C8B-B14F-4D97-AF65-F5344CB8AC3E}">
        <p14:creationId xmlns:p14="http://schemas.microsoft.com/office/powerpoint/2010/main" val="3921575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12">
            <a:extLst>
              <a:ext uri="{FF2B5EF4-FFF2-40B4-BE49-F238E27FC236}">
                <a16:creationId xmlns:a16="http://schemas.microsoft.com/office/drawing/2014/main" id="{D98E074F-23FF-91DC-9D43-16886C451CF2}"/>
              </a:ext>
            </a:extLst>
          </p:cNvPr>
          <p:cNvSpPr txBox="1"/>
          <p:nvPr/>
        </p:nvSpPr>
        <p:spPr>
          <a:xfrm>
            <a:off x="3944227" y="5148212"/>
            <a:ext cx="411531"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s-ES" sz="4400" b="1">
                <a:ea typeface="Calibri"/>
                <a:cs typeface="Calibri"/>
              </a:rPr>
              <a:t>3</a:t>
            </a:r>
          </a:p>
        </p:txBody>
      </p:sp>
      <p:pic>
        <p:nvPicPr>
          <p:cNvPr id="4" name="Picture 3" descr="A purple text on a black background&#10;&#10;Description automatically generated">
            <a:extLst>
              <a:ext uri="{FF2B5EF4-FFF2-40B4-BE49-F238E27FC236}">
                <a16:creationId xmlns:a16="http://schemas.microsoft.com/office/drawing/2014/main" id="{9140D3F7-5D70-3245-AC03-F79D7D640782}"/>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673443" y="365125"/>
            <a:ext cx="1362459" cy="391669"/>
          </a:xfrm>
          <a:prstGeom prst="rect">
            <a:avLst/>
          </a:prstGeom>
        </p:spPr>
      </p:pic>
      <p:pic>
        <p:nvPicPr>
          <p:cNvPr id="5" name="Picture 4">
            <a:extLst>
              <a:ext uri="{FF2B5EF4-FFF2-40B4-BE49-F238E27FC236}">
                <a16:creationId xmlns:a16="http://schemas.microsoft.com/office/drawing/2014/main" id="{EAB903E3-6A59-7FC9-4BAD-D3D5760CAD32}"/>
              </a:ext>
            </a:extLst>
          </p:cNvPr>
          <p:cNvPicPr>
            <a:picLocks noChangeAspect="1"/>
          </p:cNvPicPr>
          <p:nvPr/>
        </p:nvPicPr>
        <p:blipFill>
          <a:blip r:embed="rId3"/>
          <a:stretch>
            <a:fillRect/>
          </a:stretch>
        </p:blipFill>
        <p:spPr>
          <a:xfrm>
            <a:off x="9035161" y="372855"/>
            <a:ext cx="2780458" cy="507636"/>
          </a:xfrm>
          <a:prstGeom prst="rect">
            <a:avLst/>
          </a:prstGeom>
        </p:spPr>
      </p:pic>
      <p:sp>
        <p:nvSpPr>
          <p:cNvPr id="2" name="Rectangle 2">
            <a:extLst>
              <a:ext uri="{FF2B5EF4-FFF2-40B4-BE49-F238E27FC236}">
                <a16:creationId xmlns:a16="http://schemas.microsoft.com/office/drawing/2014/main" id="{6EE75E07-FBEE-1A4E-864B-F785FFFC4FBA}"/>
              </a:ext>
            </a:extLst>
          </p:cNvPr>
          <p:cNvSpPr>
            <a:spLocks noChangeArrowheads="1"/>
          </p:cNvSpPr>
          <p:nvPr/>
        </p:nvSpPr>
        <p:spPr bwMode="auto">
          <a:xfrm flipV="1">
            <a:off x="8610312" y="372855"/>
            <a:ext cx="8874904" cy="52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PT"/>
          </a:p>
        </p:txBody>
      </p:sp>
      <p:sp>
        <p:nvSpPr>
          <p:cNvPr id="6" name="Rectangle 6">
            <a:extLst>
              <a:ext uri="{FF2B5EF4-FFF2-40B4-BE49-F238E27FC236}">
                <a16:creationId xmlns:a16="http://schemas.microsoft.com/office/drawing/2014/main" id="{6B300DDF-2BBD-8A48-B9A3-E4F5F2009722}"/>
              </a:ext>
            </a:extLst>
          </p:cNvPr>
          <p:cNvSpPr>
            <a:spLocks noChangeArrowheads="1"/>
          </p:cNvSpPr>
          <p:nvPr/>
        </p:nvSpPr>
        <p:spPr bwMode="auto">
          <a:xfrm flipV="1">
            <a:off x="8200044" y="2871988"/>
            <a:ext cx="777834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PT"/>
          </a:p>
        </p:txBody>
      </p:sp>
      <p:sp>
        <p:nvSpPr>
          <p:cNvPr id="12" name="TextBox 11">
            <a:extLst>
              <a:ext uri="{FF2B5EF4-FFF2-40B4-BE49-F238E27FC236}">
                <a16:creationId xmlns:a16="http://schemas.microsoft.com/office/drawing/2014/main" id="{9725FEE6-65E1-184D-937F-1E9B939EC6B1}"/>
              </a:ext>
            </a:extLst>
          </p:cNvPr>
          <p:cNvSpPr txBox="1"/>
          <p:nvPr/>
        </p:nvSpPr>
        <p:spPr>
          <a:xfrm>
            <a:off x="352377" y="5699557"/>
            <a:ext cx="8744754" cy="646331"/>
          </a:xfrm>
          <a:prstGeom prst="rect">
            <a:avLst/>
          </a:prstGeom>
          <a:noFill/>
        </p:spPr>
        <p:txBody>
          <a:bodyPr wrap="square" lIns="91440" tIns="45720" rIns="91440" bIns="45720" anchor="t">
            <a:spAutoFit/>
          </a:bodyPr>
          <a:lstStyle/>
          <a:p>
            <a:r>
              <a:rPr lang="en-PT" sz="3600" err="1"/>
              <a:t>Put</a:t>
            </a:r>
            <a:r>
              <a:rPr lang="en-PT" sz="3600"/>
              <a:t> </a:t>
            </a:r>
            <a:r>
              <a:rPr lang="en-PT" sz="3600" err="1"/>
              <a:t>them</a:t>
            </a:r>
            <a:r>
              <a:rPr lang="en-PT" sz="3600"/>
              <a:t> in </a:t>
            </a:r>
            <a:r>
              <a:rPr lang="en-PT" sz="3600" err="1"/>
              <a:t>the</a:t>
            </a:r>
            <a:r>
              <a:rPr lang="en-PT" sz="3600"/>
              <a:t> </a:t>
            </a:r>
            <a:r>
              <a:rPr lang="en-PT" sz="3600" err="1"/>
              <a:t>order</a:t>
            </a:r>
            <a:r>
              <a:rPr lang="en-PT" sz="3600"/>
              <a:t> </a:t>
            </a:r>
            <a:r>
              <a:rPr lang="en-PT" sz="3600" err="1"/>
              <a:t>you</a:t>
            </a:r>
            <a:r>
              <a:rPr lang="en-PT" sz="3600"/>
              <a:t> </a:t>
            </a:r>
            <a:r>
              <a:rPr lang="en-PT" sz="3600" err="1"/>
              <a:t>hear</a:t>
            </a:r>
            <a:r>
              <a:rPr lang="en-PT" sz="3600"/>
              <a:t> them.</a:t>
            </a:r>
            <a:endParaRPr lang="es-ES"/>
          </a:p>
        </p:txBody>
      </p:sp>
      <p:pic>
        <p:nvPicPr>
          <p:cNvPr id="3" name="Imagen 2">
            <a:extLst>
              <a:ext uri="{FF2B5EF4-FFF2-40B4-BE49-F238E27FC236}">
                <a16:creationId xmlns:a16="http://schemas.microsoft.com/office/drawing/2014/main" id="{F16D6956-6071-0EB2-D6A1-B0F3EEEDB6C5}"/>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354527" y="2610740"/>
            <a:ext cx="3357322" cy="2640651"/>
          </a:xfrm>
          <a:prstGeom prst="rect">
            <a:avLst/>
          </a:prstGeom>
        </p:spPr>
      </p:pic>
      <p:pic>
        <p:nvPicPr>
          <p:cNvPr id="8" name="Imagen 7" descr="Imagen que contiene persona, hombre, interior, viendo&#10;&#10;Descripción generada automáticamente">
            <a:extLst>
              <a:ext uri="{FF2B5EF4-FFF2-40B4-BE49-F238E27FC236}">
                <a16:creationId xmlns:a16="http://schemas.microsoft.com/office/drawing/2014/main" id="{75558F6A-B219-4873-B2E9-65C2CA234BA3}"/>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3945309" y="2614398"/>
            <a:ext cx="3988039" cy="2633338"/>
          </a:xfrm>
          <a:prstGeom prst="rect">
            <a:avLst/>
          </a:prstGeom>
        </p:spPr>
      </p:pic>
      <p:pic>
        <p:nvPicPr>
          <p:cNvPr id="9" name="Imagen 8">
            <a:extLst>
              <a:ext uri="{FF2B5EF4-FFF2-40B4-BE49-F238E27FC236}">
                <a16:creationId xmlns:a16="http://schemas.microsoft.com/office/drawing/2014/main" id="{C849FAD8-CD0C-BE33-F9F2-3A06AE9FB053}"/>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8078474" y="2618639"/>
            <a:ext cx="3986446" cy="2646495"/>
          </a:xfrm>
          <a:prstGeom prst="rect">
            <a:avLst/>
          </a:prstGeom>
        </p:spPr>
      </p:pic>
      <p:sp>
        <p:nvSpPr>
          <p:cNvPr id="10" name="CuadroTexto 9">
            <a:extLst>
              <a:ext uri="{FF2B5EF4-FFF2-40B4-BE49-F238E27FC236}">
                <a16:creationId xmlns:a16="http://schemas.microsoft.com/office/drawing/2014/main" id="{83015BC9-4A52-41AA-B4A9-B1A062811AE0}"/>
              </a:ext>
            </a:extLst>
          </p:cNvPr>
          <p:cNvSpPr txBox="1"/>
          <p:nvPr/>
        </p:nvSpPr>
        <p:spPr>
          <a:xfrm>
            <a:off x="8194770" y="5147408"/>
            <a:ext cx="411531"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s-ES" sz="4400" b="1">
                <a:ea typeface="Calibri"/>
                <a:cs typeface="Calibri"/>
              </a:rPr>
              <a:t>1</a:t>
            </a:r>
          </a:p>
        </p:txBody>
      </p:sp>
      <p:sp>
        <p:nvSpPr>
          <p:cNvPr id="11" name="CuadroTexto 10">
            <a:extLst>
              <a:ext uri="{FF2B5EF4-FFF2-40B4-BE49-F238E27FC236}">
                <a16:creationId xmlns:a16="http://schemas.microsoft.com/office/drawing/2014/main" id="{1D8CC15F-1C12-B156-7755-67A46E30812F}"/>
              </a:ext>
            </a:extLst>
          </p:cNvPr>
          <p:cNvSpPr txBox="1"/>
          <p:nvPr/>
        </p:nvSpPr>
        <p:spPr>
          <a:xfrm rot="10800000" flipV="1">
            <a:off x="349420" y="4584332"/>
            <a:ext cx="404905"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3600">
                <a:latin typeface="Times"/>
                <a:ea typeface="Calibri"/>
                <a:cs typeface="Times"/>
              </a:rPr>
              <a:t> </a:t>
            </a:r>
            <a:r>
              <a:rPr lang="es-ES" sz="4400" b="1">
                <a:ea typeface="Calibri"/>
                <a:cs typeface="Calibri"/>
              </a:rPr>
              <a:t>2</a:t>
            </a:r>
          </a:p>
        </p:txBody>
      </p:sp>
      <p:sp>
        <p:nvSpPr>
          <p:cNvPr id="7" name="TextBox 6">
            <a:extLst>
              <a:ext uri="{FF2B5EF4-FFF2-40B4-BE49-F238E27FC236}">
                <a16:creationId xmlns:a16="http://schemas.microsoft.com/office/drawing/2014/main" id="{91045C52-EBE9-614E-A309-415169AAC0E2}"/>
              </a:ext>
            </a:extLst>
          </p:cNvPr>
          <p:cNvSpPr txBox="1"/>
          <p:nvPr/>
        </p:nvSpPr>
        <p:spPr>
          <a:xfrm>
            <a:off x="352678" y="1492688"/>
            <a:ext cx="10290220" cy="646331"/>
          </a:xfrm>
          <a:prstGeom prst="rect">
            <a:avLst/>
          </a:prstGeom>
          <a:noFill/>
        </p:spPr>
        <p:txBody>
          <a:bodyPr wrap="square" lIns="91440" tIns="45720" rIns="91440" bIns="45720" rtlCol="0" anchor="t">
            <a:spAutoFit/>
          </a:bodyPr>
          <a:lstStyle/>
          <a:p>
            <a:r>
              <a:rPr lang="en-PT" sz="3600"/>
              <a:t>Listen </a:t>
            </a:r>
            <a:r>
              <a:rPr lang="en-PT" sz="3600" err="1"/>
              <a:t>to</a:t>
            </a:r>
            <a:r>
              <a:rPr lang="en-PT" sz="3600"/>
              <a:t> </a:t>
            </a:r>
            <a:r>
              <a:rPr lang="en-PT" sz="3600" err="1"/>
              <a:t>three</a:t>
            </a:r>
            <a:r>
              <a:rPr lang="en-PT" sz="3600"/>
              <a:t> </a:t>
            </a:r>
            <a:r>
              <a:rPr lang="en-PT" sz="3600" err="1"/>
              <a:t>people</a:t>
            </a:r>
            <a:r>
              <a:rPr lang="en-PT" sz="3600"/>
              <a:t> </a:t>
            </a:r>
            <a:r>
              <a:rPr lang="en-PT" sz="3600" err="1"/>
              <a:t>talking</a:t>
            </a:r>
            <a:r>
              <a:rPr lang="en-PT" sz="3600"/>
              <a:t> </a:t>
            </a:r>
            <a:r>
              <a:rPr lang="en-PT" sz="3600" err="1"/>
              <a:t>about</a:t>
            </a:r>
            <a:r>
              <a:rPr lang="en-PT" sz="3600"/>
              <a:t> </a:t>
            </a:r>
            <a:r>
              <a:rPr lang="en-PT" sz="3600" err="1"/>
              <a:t>these</a:t>
            </a:r>
            <a:r>
              <a:rPr lang="en-PT" sz="3600"/>
              <a:t> places.</a:t>
            </a:r>
            <a:endParaRPr lang="es-ES"/>
          </a:p>
        </p:txBody>
      </p:sp>
    </p:spTree>
    <p:extLst>
      <p:ext uri="{BB962C8B-B14F-4D97-AF65-F5344CB8AC3E}">
        <p14:creationId xmlns:p14="http://schemas.microsoft.com/office/powerpoint/2010/main" val="2132520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2" grpId="0"/>
      <p:bldP spid="10" grpId="0"/>
      <p:bldP spid="11"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urple text on a black background&#10;&#10;Description automatically generated">
            <a:extLst>
              <a:ext uri="{FF2B5EF4-FFF2-40B4-BE49-F238E27FC236}">
                <a16:creationId xmlns:a16="http://schemas.microsoft.com/office/drawing/2014/main" id="{9140D3F7-5D70-3245-AC03-F79D7D640782}"/>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673443" y="365125"/>
            <a:ext cx="1362459" cy="391669"/>
          </a:xfrm>
          <a:prstGeom prst="rect">
            <a:avLst/>
          </a:prstGeom>
        </p:spPr>
      </p:pic>
      <p:pic>
        <p:nvPicPr>
          <p:cNvPr id="5" name="Picture 4">
            <a:extLst>
              <a:ext uri="{FF2B5EF4-FFF2-40B4-BE49-F238E27FC236}">
                <a16:creationId xmlns:a16="http://schemas.microsoft.com/office/drawing/2014/main" id="{EAB903E3-6A59-7FC9-4BAD-D3D5760CAD32}"/>
              </a:ext>
            </a:extLst>
          </p:cNvPr>
          <p:cNvPicPr>
            <a:picLocks noChangeAspect="1"/>
          </p:cNvPicPr>
          <p:nvPr/>
        </p:nvPicPr>
        <p:blipFill>
          <a:blip r:embed="rId3"/>
          <a:stretch>
            <a:fillRect/>
          </a:stretch>
        </p:blipFill>
        <p:spPr>
          <a:xfrm>
            <a:off x="9035161" y="372855"/>
            <a:ext cx="2780458" cy="507636"/>
          </a:xfrm>
          <a:prstGeom prst="rect">
            <a:avLst/>
          </a:prstGeom>
        </p:spPr>
      </p:pic>
      <p:sp>
        <p:nvSpPr>
          <p:cNvPr id="2" name="TextBox 1">
            <a:extLst>
              <a:ext uri="{FF2B5EF4-FFF2-40B4-BE49-F238E27FC236}">
                <a16:creationId xmlns:a16="http://schemas.microsoft.com/office/drawing/2014/main" id="{2FFD1B80-3795-0D4A-BD48-D7D0F1AF7809}"/>
              </a:ext>
            </a:extLst>
          </p:cNvPr>
          <p:cNvSpPr txBox="1"/>
          <p:nvPr/>
        </p:nvSpPr>
        <p:spPr>
          <a:xfrm>
            <a:off x="728868" y="1762539"/>
            <a:ext cx="4757531" cy="4462760"/>
          </a:xfrm>
          <a:prstGeom prst="rect">
            <a:avLst/>
          </a:prstGeom>
          <a:noFill/>
        </p:spPr>
        <p:txBody>
          <a:bodyPr wrap="square" rtlCol="0">
            <a:spAutoFit/>
          </a:bodyPr>
          <a:lstStyle/>
          <a:p>
            <a:pPr algn="ctr"/>
            <a:r>
              <a:rPr lang="en-GB" sz="3600"/>
              <a:t>s</a:t>
            </a:r>
            <a:r>
              <a:rPr lang="en-PT" sz="3600"/>
              <a:t>omething for everyone</a:t>
            </a:r>
          </a:p>
          <a:p>
            <a:pPr algn="ctr"/>
            <a:endParaRPr lang="en-PT" sz="3600"/>
          </a:p>
          <a:p>
            <a:pPr algn="ctr"/>
            <a:r>
              <a:rPr lang="en-GB" sz="3600"/>
              <a:t>l</a:t>
            </a:r>
            <a:r>
              <a:rPr lang="en-PT" sz="3600"/>
              <a:t>ocal food</a:t>
            </a:r>
          </a:p>
          <a:p>
            <a:pPr algn="ctr"/>
            <a:endParaRPr lang="en-PT" sz="3600"/>
          </a:p>
          <a:p>
            <a:pPr algn="ctr"/>
            <a:r>
              <a:rPr lang="en-GB" sz="3600"/>
              <a:t>f</a:t>
            </a:r>
            <a:r>
              <a:rPr lang="en-PT" sz="3600"/>
              <a:t>urniture</a:t>
            </a:r>
          </a:p>
          <a:p>
            <a:pPr algn="ctr"/>
            <a:endParaRPr lang="en-PT" sz="3600"/>
          </a:p>
          <a:p>
            <a:pPr algn="ctr"/>
            <a:r>
              <a:rPr lang="en-GB" sz="3600"/>
              <a:t>s</a:t>
            </a:r>
            <a:r>
              <a:rPr lang="en-PT" sz="3600"/>
              <a:t>pices</a:t>
            </a:r>
          </a:p>
          <a:p>
            <a:pPr algn="ctr"/>
            <a:endParaRPr lang="en-PT" sz="3200"/>
          </a:p>
        </p:txBody>
      </p:sp>
      <p:sp>
        <p:nvSpPr>
          <p:cNvPr id="3" name="TextBox 2">
            <a:extLst>
              <a:ext uri="{FF2B5EF4-FFF2-40B4-BE49-F238E27FC236}">
                <a16:creationId xmlns:a16="http://schemas.microsoft.com/office/drawing/2014/main" id="{D8800EB6-1979-584B-9C9F-A18BEDD81029}"/>
              </a:ext>
            </a:extLst>
          </p:cNvPr>
          <p:cNvSpPr txBox="1"/>
          <p:nvPr/>
        </p:nvSpPr>
        <p:spPr>
          <a:xfrm>
            <a:off x="6096000" y="1762539"/>
            <a:ext cx="5062331" cy="3970318"/>
          </a:xfrm>
          <a:prstGeom prst="rect">
            <a:avLst/>
          </a:prstGeom>
          <a:noFill/>
        </p:spPr>
        <p:txBody>
          <a:bodyPr wrap="square" rtlCol="0">
            <a:spAutoFit/>
          </a:bodyPr>
          <a:lstStyle/>
          <a:p>
            <a:pPr algn="ctr"/>
            <a:r>
              <a:rPr lang="en-GB" sz="3600"/>
              <a:t>r</a:t>
            </a:r>
            <a:r>
              <a:rPr lang="en-PT" sz="3600"/>
              <a:t>educe waste</a:t>
            </a:r>
          </a:p>
          <a:p>
            <a:pPr algn="ctr"/>
            <a:endParaRPr lang="en-PT" sz="3600"/>
          </a:p>
          <a:p>
            <a:pPr algn="ctr"/>
            <a:r>
              <a:rPr lang="en-GB" sz="3600"/>
              <a:t>a</a:t>
            </a:r>
            <a:r>
              <a:rPr lang="en-PT" sz="3600"/>
              <a:t>ccessories</a:t>
            </a:r>
          </a:p>
          <a:p>
            <a:pPr algn="ctr"/>
            <a:endParaRPr lang="en-PT" sz="3600"/>
          </a:p>
          <a:p>
            <a:pPr algn="ctr"/>
            <a:r>
              <a:rPr lang="en-GB" sz="3600"/>
              <a:t>t</a:t>
            </a:r>
            <a:r>
              <a:rPr lang="en-PT" sz="3600"/>
              <a:t>extiles</a:t>
            </a:r>
          </a:p>
          <a:p>
            <a:pPr algn="ctr"/>
            <a:endParaRPr lang="en-PT" sz="3600"/>
          </a:p>
          <a:p>
            <a:pPr algn="ctr"/>
            <a:r>
              <a:rPr lang="en-PT" sz="3600"/>
              <a:t>(give money to) charity</a:t>
            </a:r>
          </a:p>
        </p:txBody>
      </p:sp>
      <p:sp>
        <p:nvSpPr>
          <p:cNvPr id="6" name="Oval 5">
            <a:extLst>
              <a:ext uri="{FF2B5EF4-FFF2-40B4-BE49-F238E27FC236}">
                <a16:creationId xmlns:a16="http://schemas.microsoft.com/office/drawing/2014/main" id="{39DF37B8-005F-A84F-8BBB-BD989428D650}"/>
              </a:ext>
            </a:extLst>
          </p:cNvPr>
          <p:cNvSpPr/>
          <p:nvPr/>
        </p:nvSpPr>
        <p:spPr>
          <a:xfrm>
            <a:off x="1099930" y="1656522"/>
            <a:ext cx="254742" cy="2517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T"/>
          </a:p>
        </p:txBody>
      </p:sp>
      <p:sp>
        <p:nvSpPr>
          <p:cNvPr id="7" name="Oval 6">
            <a:extLst>
              <a:ext uri="{FF2B5EF4-FFF2-40B4-BE49-F238E27FC236}">
                <a16:creationId xmlns:a16="http://schemas.microsoft.com/office/drawing/2014/main" id="{8A4A008B-1CE1-C74D-B727-211E852C1CC2}"/>
              </a:ext>
            </a:extLst>
          </p:cNvPr>
          <p:cNvSpPr/>
          <p:nvPr/>
        </p:nvSpPr>
        <p:spPr>
          <a:xfrm>
            <a:off x="3597965" y="1656522"/>
            <a:ext cx="254742" cy="2517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T"/>
          </a:p>
        </p:txBody>
      </p:sp>
      <p:sp>
        <p:nvSpPr>
          <p:cNvPr id="8" name="Oval 7">
            <a:extLst>
              <a:ext uri="{FF2B5EF4-FFF2-40B4-BE49-F238E27FC236}">
                <a16:creationId xmlns:a16="http://schemas.microsoft.com/office/drawing/2014/main" id="{7216D541-53BB-994D-9E6D-62D8D8A61904}"/>
              </a:ext>
            </a:extLst>
          </p:cNvPr>
          <p:cNvSpPr/>
          <p:nvPr/>
        </p:nvSpPr>
        <p:spPr>
          <a:xfrm>
            <a:off x="2325756" y="2736574"/>
            <a:ext cx="254742" cy="2517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T"/>
          </a:p>
        </p:txBody>
      </p:sp>
      <p:sp>
        <p:nvSpPr>
          <p:cNvPr id="9" name="Oval 8">
            <a:extLst>
              <a:ext uri="{FF2B5EF4-FFF2-40B4-BE49-F238E27FC236}">
                <a16:creationId xmlns:a16="http://schemas.microsoft.com/office/drawing/2014/main" id="{6FE3F31A-BCD6-9647-A2B7-0A25713B36C4}"/>
              </a:ext>
            </a:extLst>
          </p:cNvPr>
          <p:cNvSpPr/>
          <p:nvPr/>
        </p:nvSpPr>
        <p:spPr>
          <a:xfrm>
            <a:off x="2453127" y="3868023"/>
            <a:ext cx="254742" cy="2517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T"/>
          </a:p>
        </p:txBody>
      </p:sp>
      <p:sp>
        <p:nvSpPr>
          <p:cNvPr id="10" name="Oval 9">
            <a:extLst>
              <a:ext uri="{FF2B5EF4-FFF2-40B4-BE49-F238E27FC236}">
                <a16:creationId xmlns:a16="http://schemas.microsoft.com/office/drawing/2014/main" id="{2D2E2FA4-0210-2140-9518-31E50CE4AC2F}"/>
              </a:ext>
            </a:extLst>
          </p:cNvPr>
          <p:cNvSpPr/>
          <p:nvPr/>
        </p:nvSpPr>
        <p:spPr>
          <a:xfrm>
            <a:off x="2855841" y="4909930"/>
            <a:ext cx="254742" cy="2517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T"/>
          </a:p>
        </p:txBody>
      </p:sp>
      <p:sp>
        <p:nvSpPr>
          <p:cNvPr id="11" name="Oval 10">
            <a:extLst>
              <a:ext uri="{FF2B5EF4-FFF2-40B4-BE49-F238E27FC236}">
                <a16:creationId xmlns:a16="http://schemas.microsoft.com/office/drawing/2014/main" id="{2874B2F5-170F-4C49-A155-BFB0EEE7A1F4}"/>
              </a:ext>
            </a:extLst>
          </p:cNvPr>
          <p:cNvSpPr/>
          <p:nvPr/>
        </p:nvSpPr>
        <p:spPr>
          <a:xfrm>
            <a:off x="8074251" y="1683026"/>
            <a:ext cx="254742" cy="2517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T"/>
          </a:p>
        </p:txBody>
      </p:sp>
      <p:sp>
        <p:nvSpPr>
          <p:cNvPr id="13" name="Oval 12">
            <a:extLst>
              <a:ext uri="{FF2B5EF4-FFF2-40B4-BE49-F238E27FC236}">
                <a16:creationId xmlns:a16="http://schemas.microsoft.com/office/drawing/2014/main" id="{41D44277-C00E-2F4F-8FF3-7E49F862FD63}"/>
              </a:ext>
            </a:extLst>
          </p:cNvPr>
          <p:cNvSpPr/>
          <p:nvPr/>
        </p:nvSpPr>
        <p:spPr>
          <a:xfrm>
            <a:off x="8201622" y="2743199"/>
            <a:ext cx="254742" cy="2517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T"/>
          </a:p>
        </p:txBody>
      </p:sp>
      <p:sp>
        <p:nvSpPr>
          <p:cNvPr id="14" name="Oval 13">
            <a:extLst>
              <a:ext uri="{FF2B5EF4-FFF2-40B4-BE49-F238E27FC236}">
                <a16:creationId xmlns:a16="http://schemas.microsoft.com/office/drawing/2014/main" id="{ABD36530-26A9-AC42-B961-D38B5B42F5D2}"/>
              </a:ext>
            </a:extLst>
          </p:cNvPr>
          <p:cNvSpPr/>
          <p:nvPr/>
        </p:nvSpPr>
        <p:spPr>
          <a:xfrm>
            <a:off x="8178068" y="3877038"/>
            <a:ext cx="254742" cy="2517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T"/>
          </a:p>
        </p:txBody>
      </p:sp>
      <p:sp>
        <p:nvSpPr>
          <p:cNvPr id="15" name="Oval 14">
            <a:extLst>
              <a:ext uri="{FF2B5EF4-FFF2-40B4-BE49-F238E27FC236}">
                <a16:creationId xmlns:a16="http://schemas.microsoft.com/office/drawing/2014/main" id="{BA24E1D4-E4F9-434F-8879-69E2C8CB8B80}"/>
              </a:ext>
            </a:extLst>
          </p:cNvPr>
          <p:cNvSpPr/>
          <p:nvPr/>
        </p:nvSpPr>
        <p:spPr>
          <a:xfrm>
            <a:off x="9866243" y="4909930"/>
            <a:ext cx="254742" cy="2517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T"/>
          </a:p>
        </p:txBody>
      </p:sp>
      <p:sp>
        <p:nvSpPr>
          <p:cNvPr id="16" name="Oval 15">
            <a:extLst>
              <a:ext uri="{FF2B5EF4-FFF2-40B4-BE49-F238E27FC236}">
                <a16:creationId xmlns:a16="http://schemas.microsoft.com/office/drawing/2014/main" id="{8296CEA9-1906-4145-A84B-FACBABD44C04}"/>
              </a:ext>
            </a:extLst>
          </p:cNvPr>
          <p:cNvSpPr/>
          <p:nvPr/>
        </p:nvSpPr>
        <p:spPr>
          <a:xfrm>
            <a:off x="7904922" y="503582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T"/>
          </a:p>
        </p:txBody>
      </p:sp>
      <p:sp>
        <p:nvSpPr>
          <p:cNvPr id="17" name="Oval 16">
            <a:extLst>
              <a:ext uri="{FF2B5EF4-FFF2-40B4-BE49-F238E27FC236}">
                <a16:creationId xmlns:a16="http://schemas.microsoft.com/office/drawing/2014/main" id="{FE30E28C-2608-2F40-8EF0-845C6A32FF47}"/>
              </a:ext>
            </a:extLst>
          </p:cNvPr>
          <p:cNvSpPr/>
          <p:nvPr/>
        </p:nvSpPr>
        <p:spPr>
          <a:xfrm>
            <a:off x="9108385" y="1651079"/>
            <a:ext cx="247650" cy="2340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T"/>
          </a:p>
        </p:txBody>
      </p:sp>
      <p:sp>
        <p:nvSpPr>
          <p:cNvPr id="18" name="Oval 17">
            <a:extLst>
              <a:ext uri="{FF2B5EF4-FFF2-40B4-BE49-F238E27FC236}">
                <a16:creationId xmlns:a16="http://schemas.microsoft.com/office/drawing/2014/main" id="{575CDCE1-B224-184B-981F-3E100086B10B}"/>
              </a:ext>
            </a:extLst>
          </p:cNvPr>
          <p:cNvSpPr/>
          <p:nvPr/>
        </p:nvSpPr>
        <p:spPr>
          <a:xfrm>
            <a:off x="3453730" y="2727108"/>
            <a:ext cx="274863" cy="2476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T"/>
          </a:p>
        </p:txBody>
      </p:sp>
      <p:sp>
        <p:nvSpPr>
          <p:cNvPr id="19" name="TextBox 18">
            <a:extLst>
              <a:ext uri="{FF2B5EF4-FFF2-40B4-BE49-F238E27FC236}">
                <a16:creationId xmlns:a16="http://schemas.microsoft.com/office/drawing/2014/main" id="{2BBA176F-CF27-EE45-B878-EBE7B795450D}"/>
              </a:ext>
            </a:extLst>
          </p:cNvPr>
          <p:cNvSpPr txBox="1"/>
          <p:nvPr/>
        </p:nvSpPr>
        <p:spPr>
          <a:xfrm>
            <a:off x="265043" y="1732721"/>
            <a:ext cx="463825" cy="4247317"/>
          </a:xfrm>
          <a:prstGeom prst="rect">
            <a:avLst/>
          </a:prstGeom>
          <a:noFill/>
        </p:spPr>
        <p:txBody>
          <a:bodyPr wrap="square" rtlCol="0">
            <a:spAutoFit/>
          </a:bodyPr>
          <a:lstStyle/>
          <a:p>
            <a:r>
              <a:rPr lang="en-PT" sz="3600"/>
              <a:t>1</a:t>
            </a:r>
          </a:p>
          <a:p>
            <a:endParaRPr lang="en-PT" sz="3600"/>
          </a:p>
          <a:p>
            <a:r>
              <a:rPr lang="en-PT" sz="3600"/>
              <a:t>2</a:t>
            </a:r>
          </a:p>
          <a:p>
            <a:endParaRPr lang="en-PT" sz="3600"/>
          </a:p>
          <a:p>
            <a:r>
              <a:rPr lang="en-PT" sz="3600"/>
              <a:t>3</a:t>
            </a:r>
          </a:p>
          <a:p>
            <a:endParaRPr lang="en-PT" sz="3600"/>
          </a:p>
          <a:p>
            <a:r>
              <a:rPr lang="en-PT" sz="3600"/>
              <a:t>4</a:t>
            </a:r>
          </a:p>
          <a:p>
            <a:endParaRPr lang="en-PT"/>
          </a:p>
        </p:txBody>
      </p:sp>
      <p:sp>
        <p:nvSpPr>
          <p:cNvPr id="21" name="TextBox 20">
            <a:extLst>
              <a:ext uri="{FF2B5EF4-FFF2-40B4-BE49-F238E27FC236}">
                <a16:creationId xmlns:a16="http://schemas.microsoft.com/office/drawing/2014/main" id="{A294D235-643B-104D-AEE5-568B9148DD43}"/>
              </a:ext>
            </a:extLst>
          </p:cNvPr>
          <p:cNvSpPr txBox="1"/>
          <p:nvPr/>
        </p:nvSpPr>
        <p:spPr>
          <a:xfrm>
            <a:off x="5862249" y="1789043"/>
            <a:ext cx="702365" cy="3970318"/>
          </a:xfrm>
          <a:prstGeom prst="rect">
            <a:avLst/>
          </a:prstGeom>
          <a:noFill/>
        </p:spPr>
        <p:txBody>
          <a:bodyPr wrap="square" rtlCol="0">
            <a:spAutoFit/>
          </a:bodyPr>
          <a:lstStyle/>
          <a:p>
            <a:r>
              <a:rPr lang="en-PT" sz="3600"/>
              <a:t>5</a:t>
            </a:r>
          </a:p>
          <a:p>
            <a:endParaRPr lang="en-PT" sz="3600"/>
          </a:p>
          <a:p>
            <a:r>
              <a:rPr lang="en-PT" sz="3600"/>
              <a:t>6</a:t>
            </a:r>
          </a:p>
          <a:p>
            <a:endParaRPr lang="en-PT" sz="3600"/>
          </a:p>
          <a:p>
            <a:r>
              <a:rPr lang="en-PT" sz="3600"/>
              <a:t>7</a:t>
            </a:r>
          </a:p>
          <a:p>
            <a:endParaRPr lang="en-PT" sz="3600"/>
          </a:p>
          <a:p>
            <a:r>
              <a:rPr lang="en-PT" sz="3600"/>
              <a:t>8</a:t>
            </a:r>
          </a:p>
        </p:txBody>
      </p:sp>
    </p:spTree>
    <p:extLst>
      <p:ext uri="{BB962C8B-B14F-4D97-AF65-F5344CB8AC3E}">
        <p14:creationId xmlns:p14="http://schemas.microsoft.com/office/powerpoint/2010/main" val="3473007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3" grpId="0" animBg="1"/>
      <p:bldP spid="14" grpId="0" animBg="1"/>
      <p:bldP spid="15" grpId="0" animBg="1"/>
      <p:bldP spid="16" grpId="0" animBg="1"/>
      <p:bldP spid="17" grpId="0" animBg="1"/>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urple text on a black background&#10;&#10;Description automatically generated">
            <a:extLst>
              <a:ext uri="{FF2B5EF4-FFF2-40B4-BE49-F238E27FC236}">
                <a16:creationId xmlns:a16="http://schemas.microsoft.com/office/drawing/2014/main" id="{9140D3F7-5D70-3245-AC03-F79D7D640782}"/>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673443" y="365125"/>
            <a:ext cx="1362459" cy="391669"/>
          </a:xfrm>
          <a:prstGeom prst="rect">
            <a:avLst/>
          </a:prstGeom>
        </p:spPr>
      </p:pic>
      <p:pic>
        <p:nvPicPr>
          <p:cNvPr id="5" name="Picture 4">
            <a:extLst>
              <a:ext uri="{FF2B5EF4-FFF2-40B4-BE49-F238E27FC236}">
                <a16:creationId xmlns:a16="http://schemas.microsoft.com/office/drawing/2014/main" id="{EAB903E3-6A59-7FC9-4BAD-D3D5760CAD32}"/>
              </a:ext>
            </a:extLst>
          </p:cNvPr>
          <p:cNvPicPr>
            <a:picLocks noChangeAspect="1"/>
          </p:cNvPicPr>
          <p:nvPr/>
        </p:nvPicPr>
        <p:blipFill>
          <a:blip r:embed="rId3"/>
          <a:stretch>
            <a:fillRect/>
          </a:stretch>
        </p:blipFill>
        <p:spPr>
          <a:xfrm>
            <a:off x="9035161" y="372855"/>
            <a:ext cx="2780458" cy="507636"/>
          </a:xfrm>
          <a:prstGeom prst="rect">
            <a:avLst/>
          </a:prstGeom>
        </p:spPr>
      </p:pic>
      <p:sp>
        <p:nvSpPr>
          <p:cNvPr id="2" name="TextBox 1">
            <a:extLst>
              <a:ext uri="{FF2B5EF4-FFF2-40B4-BE49-F238E27FC236}">
                <a16:creationId xmlns:a16="http://schemas.microsoft.com/office/drawing/2014/main" id="{B1E6EDE7-80D4-AF47-9824-1043794ABB55}"/>
              </a:ext>
            </a:extLst>
          </p:cNvPr>
          <p:cNvSpPr txBox="1"/>
          <p:nvPr/>
        </p:nvSpPr>
        <p:spPr>
          <a:xfrm>
            <a:off x="673443" y="1326524"/>
            <a:ext cx="11142176" cy="1200329"/>
          </a:xfrm>
          <a:prstGeom prst="rect">
            <a:avLst/>
          </a:prstGeom>
          <a:noFill/>
        </p:spPr>
        <p:txBody>
          <a:bodyPr wrap="square" lIns="91440" tIns="45720" rIns="91440" bIns="45720" rtlCol="0" anchor="t">
            <a:spAutoFit/>
          </a:bodyPr>
          <a:lstStyle/>
          <a:p>
            <a:r>
              <a:rPr lang="en-PT" sz="3600" b="1" dirty="0"/>
              <a:t>Listen</a:t>
            </a:r>
            <a:r>
              <a:rPr lang="en-PT" sz="3600" dirty="0"/>
              <a:t> again to the three speakers talking about </a:t>
            </a:r>
            <a:r>
              <a:rPr lang="en-PT" sz="3600" b="1" dirty="0"/>
              <a:t>the market</a:t>
            </a:r>
            <a:r>
              <a:rPr lang="en-PT" sz="3600" dirty="0"/>
              <a:t>, </a:t>
            </a:r>
            <a:r>
              <a:rPr lang="en-PT" sz="3600" b="1" dirty="0"/>
              <a:t>the shopping centre</a:t>
            </a:r>
            <a:r>
              <a:rPr lang="en-PT" sz="3600" dirty="0"/>
              <a:t> and </a:t>
            </a:r>
            <a:r>
              <a:rPr lang="en-PT" sz="3600" b="1" dirty="0"/>
              <a:t>the charity shop</a:t>
            </a:r>
            <a:r>
              <a:rPr lang="en-PT" sz="3600" dirty="0"/>
              <a:t>.</a:t>
            </a:r>
          </a:p>
        </p:txBody>
      </p:sp>
      <p:sp>
        <p:nvSpPr>
          <p:cNvPr id="3" name="TextBox 2">
            <a:extLst>
              <a:ext uri="{FF2B5EF4-FFF2-40B4-BE49-F238E27FC236}">
                <a16:creationId xmlns:a16="http://schemas.microsoft.com/office/drawing/2014/main" id="{FC93240B-D2FA-784C-934A-26E35C8D9B44}"/>
              </a:ext>
            </a:extLst>
          </p:cNvPr>
          <p:cNvSpPr txBox="1"/>
          <p:nvPr/>
        </p:nvSpPr>
        <p:spPr>
          <a:xfrm>
            <a:off x="673443" y="3223152"/>
            <a:ext cx="9221273" cy="2308324"/>
          </a:xfrm>
          <a:prstGeom prst="rect">
            <a:avLst/>
          </a:prstGeom>
          <a:noFill/>
        </p:spPr>
        <p:txBody>
          <a:bodyPr wrap="square" lIns="91440" tIns="45720" rIns="91440" bIns="45720" rtlCol="0" anchor="t">
            <a:spAutoFit/>
          </a:bodyPr>
          <a:lstStyle/>
          <a:p>
            <a:r>
              <a:rPr lang="en-PT" sz="3600"/>
              <a:t>Answer these questions:</a:t>
            </a:r>
          </a:p>
          <a:p>
            <a:endParaRPr lang="en-PT" sz="3600"/>
          </a:p>
          <a:p>
            <a:pPr marL="742950" indent="-742950">
              <a:buAutoNum type="arabicPeriod"/>
            </a:pPr>
            <a:r>
              <a:rPr lang="en-PT" sz="3600"/>
              <a:t>What can we buy in each place?</a:t>
            </a:r>
            <a:endParaRPr lang="en-PT" sz="3600">
              <a:ea typeface="Calibri"/>
              <a:cs typeface="Calibri"/>
            </a:endParaRPr>
          </a:p>
          <a:p>
            <a:pPr marL="742950" indent="-742950">
              <a:buAutoNum type="arabicPeriod"/>
            </a:pPr>
            <a:r>
              <a:rPr lang="en-PT" sz="3600"/>
              <a:t>Why do the people like shopping there?</a:t>
            </a:r>
            <a:endParaRPr lang="en-PT" sz="3600">
              <a:ea typeface="Calibri"/>
              <a:cs typeface="Calibri"/>
            </a:endParaRPr>
          </a:p>
        </p:txBody>
      </p:sp>
    </p:spTree>
    <p:extLst>
      <p:ext uri="{BB962C8B-B14F-4D97-AF65-F5344CB8AC3E}">
        <p14:creationId xmlns:p14="http://schemas.microsoft.com/office/powerpoint/2010/main" val="2342251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urple text on a black background&#10;&#10;Description automatically generated">
            <a:extLst>
              <a:ext uri="{FF2B5EF4-FFF2-40B4-BE49-F238E27FC236}">
                <a16:creationId xmlns:a16="http://schemas.microsoft.com/office/drawing/2014/main" id="{9140D3F7-5D70-3245-AC03-F79D7D640782}"/>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673443" y="365125"/>
            <a:ext cx="1362459" cy="391669"/>
          </a:xfrm>
          <a:prstGeom prst="rect">
            <a:avLst/>
          </a:prstGeom>
        </p:spPr>
      </p:pic>
      <p:pic>
        <p:nvPicPr>
          <p:cNvPr id="5" name="Picture 4">
            <a:extLst>
              <a:ext uri="{FF2B5EF4-FFF2-40B4-BE49-F238E27FC236}">
                <a16:creationId xmlns:a16="http://schemas.microsoft.com/office/drawing/2014/main" id="{EAB903E3-6A59-7FC9-4BAD-D3D5760CAD32}"/>
              </a:ext>
            </a:extLst>
          </p:cNvPr>
          <p:cNvPicPr>
            <a:picLocks noChangeAspect="1"/>
          </p:cNvPicPr>
          <p:nvPr/>
        </p:nvPicPr>
        <p:blipFill>
          <a:blip r:embed="rId3"/>
          <a:stretch>
            <a:fillRect/>
          </a:stretch>
        </p:blipFill>
        <p:spPr>
          <a:xfrm>
            <a:off x="9035161" y="372855"/>
            <a:ext cx="2780458" cy="507636"/>
          </a:xfrm>
          <a:prstGeom prst="rect">
            <a:avLst/>
          </a:prstGeom>
        </p:spPr>
      </p:pic>
      <p:sp>
        <p:nvSpPr>
          <p:cNvPr id="6" name="TextBox 5">
            <a:extLst>
              <a:ext uri="{FF2B5EF4-FFF2-40B4-BE49-F238E27FC236}">
                <a16:creationId xmlns:a16="http://schemas.microsoft.com/office/drawing/2014/main" id="{F3427FEE-54E5-654C-96DF-200F4AFBF8CE}"/>
              </a:ext>
            </a:extLst>
          </p:cNvPr>
          <p:cNvSpPr txBox="1"/>
          <p:nvPr/>
        </p:nvSpPr>
        <p:spPr>
          <a:xfrm>
            <a:off x="267237" y="1060796"/>
            <a:ext cx="6098146" cy="1976567"/>
          </a:xfrm>
          <a:prstGeom prst="rect">
            <a:avLst/>
          </a:prstGeom>
          <a:noFill/>
        </p:spPr>
        <p:txBody>
          <a:bodyPr wrap="square" lIns="91440" tIns="45720" rIns="91440" bIns="45720" anchor="t">
            <a:spAutoFit/>
          </a:bodyPr>
          <a:lstStyle/>
          <a:p>
            <a:pPr>
              <a:lnSpc>
                <a:spcPct val="115000"/>
              </a:lnSpc>
              <a:spcAft>
                <a:spcPts val="1000"/>
              </a:spcAft>
            </a:pPr>
            <a:r>
              <a:rPr lang="en-GB" sz="1800" i="1" dirty="0">
                <a:effectLst/>
                <a:latin typeface="Arial"/>
                <a:ea typeface="Arial" panose="020B0604020202020204" pitchFamily="34" charset="0"/>
                <a:cs typeface="Arial"/>
              </a:rPr>
              <a:t>I love going to the local market. The colours are amazing! There are so many colours from the fruit and vegetables and all the different textiles. And then there are all the different spices that smell so nice. When I visit the market, I see, smell, taste, feel and hear so many things that make me happy.  The food is fresh and local, and so delicious! </a:t>
            </a:r>
            <a:endParaRPr lang="en-PT" sz="800" dirty="0">
              <a:effectLst/>
              <a:latin typeface="Arial"/>
              <a:ea typeface="Arial" panose="020B0604020202020204" pitchFamily="34" charset="0"/>
              <a:cs typeface="Arial"/>
            </a:endParaRPr>
          </a:p>
        </p:txBody>
      </p:sp>
      <p:sp>
        <p:nvSpPr>
          <p:cNvPr id="7" name="TextBox 6">
            <a:extLst>
              <a:ext uri="{FF2B5EF4-FFF2-40B4-BE49-F238E27FC236}">
                <a16:creationId xmlns:a16="http://schemas.microsoft.com/office/drawing/2014/main" id="{A5375652-B1A7-5A47-A9AB-714BC321BD4E}"/>
              </a:ext>
            </a:extLst>
          </p:cNvPr>
          <p:cNvSpPr txBox="1"/>
          <p:nvPr/>
        </p:nvSpPr>
        <p:spPr>
          <a:xfrm>
            <a:off x="228600" y="4000943"/>
            <a:ext cx="6098146" cy="2613664"/>
          </a:xfrm>
          <a:prstGeom prst="rect">
            <a:avLst/>
          </a:prstGeom>
          <a:noFill/>
        </p:spPr>
        <p:txBody>
          <a:bodyPr wrap="square" lIns="91440" tIns="45720" rIns="91440" bIns="45720" anchor="t">
            <a:spAutoFit/>
          </a:bodyPr>
          <a:lstStyle/>
          <a:p>
            <a:pPr>
              <a:lnSpc>
                <a:spcPct val="115000"/>
              </a:lnSpc>
              <a:spcAft>
                <a:spcPts val="1000"/>
              </a:spcAft>
            </a:pPr>
            <a:r>
              <a:rPr lang="en-GB" sz="1800" i="1" dirty="0">
                <a:effectLst/>
                <a:latin typeface="Arial"/>
                <a:ea typeface="Arial" panose="020B0604020202020204" pitchFamily="34" charset="0"/>
                <a:cs typeface="Arial"/>
              </a:rPr>
              <a:t>In the UK, we have lots of charity shops. They are sometimes called second-hand shops because people give clothes that they don’t wear </a:t>
            </a:r>
            <a:r>
              <a:rPr lang="en-GB" i="1" dirty="0">
                <a:latin typeface="Arial"/>
                <a:ea typeface="Arial" panose="020B0604020202020204" pitchFamily="34" charset="0"/>
                <a:cs typeface="Arial"/>
              </a:rPr>
              <a:t>any more</a:t>
            </a:r>
            <a:r>
              <a:rPr lang="en-GB" sz="1800" i="1" dirty="0">
                <a:effectLst/>
                <a:latin typeface="Arial"/>
                <a:ea typeface="Arial" panose="020B0604020202020204" pitchFamily="34" charset="0"/>
                <a:cs typeface="Arial"/>
              </a:rPr>
              <a:t>, and other people can buy them. People can give books or furniture they don’t use </a:t>
            </a:r>
            <a:r>
              <a:rPr lang="en-GB" i="1" dirty="0">
                <a:latin typeface="Arial"/>
                <a:ea typeface="Arial" panose="020B0604020202020204" pitchFamily="34" charset="0"/>
                <a:cs typeface="Arial"/>
              </a:rPr>
              <a:t>any more</a:t>
            </a:r>
            <a:r>
              <a:rPr lang="en-GB" sz="1800" i="1" dirty="0">
                <a:effectLst/>
                <a:latin typeface="Arial"/>
                <a:ea typeface="Arial" panose="020B0604020202020204" pitchFamily="34" charset="0"/>
                <a:cs typeface="Arial"/>
              </a:rPr>
              <a:t> as well. I prefer shopping there because I find unusual clothes and cool accessories like belts and bags for a good price. I can buy awesome clothes AND it helps reduce waste.</a:t>
            </a:r>
            <a:endParaRPr lang="en-PT" sz="1800" dirty="0">
              <a:effectLst/>
              <a:latin typeface="Arial"/>
              <a:ea typeface="Arial" panose="020B0604020202020204" pitchFamily="34" charset="0"/>
              <a:cs typeface="Arial"/>
            </a:endParaRPr>
          </a:p>
        </p:txBody>
      </p:sp>
      <p:sp>
        <p:nvSpPr>
          <p:cNvPr id="9" name="TextBox 8">
            <a:extLst>
              <a:ext uri="{FF2B5EF4-FFF2-40B4-BE49-F238E27FC236}">
                <a16:creationId xmlns:a16="http://schemas.microsoft.com/office/drawing/2014/main" id="{F2ED4583-F96D-EB4B-827B-112436794016}"/>
              </a:ext>
            </a:extLst>
          </p:cNvPr>
          <p:cNvSpPr txBox="1"/>
          <p:nvPr/>
        </p:nvSpPr>
        <p:spPr>
          <a:xfrm>
            <a:off x="6365383" y="2857058"/>
            <a:ext cx="5598017" cy="2295115"/>
          </a:xfrm>
          <a:prstGeom prst="rect">
            <a:avLst/>
          </a:prstGeom>
          <a:noFill/>
        </p:spPr>
        <p:txBody>
          <a:bodyPr wrap="square" lIns="91440" tIns="45720" rIns="91440" bIns="45720" anchor="t">
            <a:spAutoFit/>
          </a:bodyPr>
          <a:lstStyle/>
          <a:p>
            <a:pPr>
              <a:lnSpc>
                <a:spcPct val="115000"/>
              </a:lnSpc>
              <a:spcAft>
                <a:spcPts val="1000"/>
              </a:spcAft>
            </a:pPr>
            <a:r>
              <a:rPr lang="en-GB" sz="1800" i="1" dirty="0">
                <a:effectLst/>
                <a:latin typeface="Arial"/>
                <a:ea typeface="Arial" panose="020B0604020202020204" pitchFamily="34" charset="0"/>
                <a:cs typeface="Arial"/>
              </a:rPr>
              <a:t>I really like going to the big shopping centre. My friends and I are always excited because there are so many shops and places to eat. There are so many people</a:t>
            </a:r>
            <a:r>
              <a:rPr lang="en-GB" i="1" dirty="0">
                <a:latin typeface="Arial"/>
                <a:ea typeface="Arial" panose="020B0604020202020204" pitchFamily="34" charset="0"/>
                <a:cs typeface="Arial"/>
              </a:rPr>
              <a:t> – </a:t>
            </a:r>
            <a:r>
              <a:rPr lang="en-GB" sz="1800" i="1" dirty="0">
                <a:effectLst/>
                <a:latin typeface="Arial"/>
                <a:ea typeface="Arial" panose="020B0604020202020204" pitchFamily="34" charset="0"/>
                <a:cs typeface="Arial"/>
              </a:rPr>
              <a:t>like families, groups of teenagers, older </a:t>
            </a:r>
            <a:r>
              <a:rPr lang="en-GB" i="1" dirty="0">
                <a:latin typeface="Arial"/>
                <a:ea typeface="Arial" panose="020B0604020202020204" pitchFamily="34" charset="0"/>
                <a:cs typeface="Arial"/>
              </a:rPr>
              <a:t>people. There’s</a:t>
            </a:r>
            <a:r>
              <a:rPr lang="en-GB" sz="1800" i="1" dirty="0">
                <a:effectLst/>
                <a:latin typeface="Arial"/>
                <a:ea typeface="Arial" panose="020B0604020202020204" pitchFamily="34" charset="0"/>
                <a:cs typeface="Arial"/>
              </a:rPr>
              <a:t> something for everyone. </a:t>
            </a:r>
            <a:r>
              <a:rPr lang="en-GB" sz="1800" i="1" dirty="0">
                <a:solidFill>
                  <a:srgbClr val="000000"/>
                </a:solidFill>
                <a:effectLst/>
                <a:latin typeface="Arial"/>
                <a:ea typeface="Arial" panose="020B0604020202020204" pitchFamily="34" charset="0"/>
                <a:cs typeface="Arial"/>
              </a:rPr>
              <a:t>I like the fashion shops because I love finding new ways to look good! </a:t>
            </a:r>
            <a:endParaRPr lang="en-GB" sz="800">
              <a:solidFill>
                <a:srgbClr val="000000"/>
              </a:solidFill>
              <a:latin typeface="Arial"/>
              <a:ea typeface="Arial" panose="020B0604020202020204" pitchFamily="34" charset="0"/>
              <a:cs typeface="Arial"/>
            </a:endParaRPr>
          </a:p>
        </p:txBody>
      </p:sp>
      <p:cxnSp>
        <p:nvCxnSpPr>
          <p:cNvPr id="11" name="Straight Connector 10">
            <a:extLst>
              <a:ext uri="{FF2B5EF4-FFF2-40B4-BE49-F238E27FC236}">
                <a16:creationId xmlns:a16="http://schemas.microsoft.com/office/drawing/2014/main" id="{64EB5C39-8199-C946-903C-03E0E7FAA215}"/>
              </a:ext>
            </a:extLst>
          </p:cNvPr>
          <p:cNvCxnSpPr>
            <a:cxnSpLocks/>
          </p:cNvCxnSpPr>
          <p:nvPr/>
        </p:nvCxnSpPr>
        <p:spPr>
          <a:xfrm>
            <a:off x="3667518" y="1723585"/>
            <a:ext cx="2428482"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B7DC62B-3167-2643-BD6C-B3BF7DA73C91}"/>
              </a:ext>
            </a:extLst>
          </p:cNvPr>
          <p:cNvCxnSpPr>
            <a:cxnSpLocks/>
          </p:cNvCxnSpPr>
          <p:nvPr/>
        </p:nvCxnSpPr>
        <p:spPr>
          <a:xfrm>
            <a:off x="2367280" y="2071352"/>
            <a:ext cx="710771"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E4C7430-80D1-DF4B-927B-23099BA06725}"/>
              </a:ext>
            </a:extLst>
          </p:cNvPr>
          <p:cNvCxnSpPr>
            <a:cxnSpLocks/>
          </p:cNvCxnSpPr>
          <p:nvPr/>
        </p:nvCxnSpPr>
        <p:spPr>
          <a:xfrm flipV="1">
            <a:off x="1270000" y="2359963"/>
            <a:ext cx="631781" cy="5457"/>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22FBD86-6459-C447-998F-536C114CB9F3}"/>
              </a:ext>
            </a:extLst>
          </p:cNvPr>
          <p:cNvCxnSpPr>
            <a:cxnSpLocks/>
          </p:cNvCxnSpPr>
          <p:nvPr/>
        </p:nvCxnSpPr>
        <p:spPr>
          <a:xfrm>
            <a:off x="818881" y="4979830"/>
            <a:ext cx="754451"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BF40943-796F-774E-9B3D-F0088DF06AF3}"/>
              </a:ext>
            </a:extLst>
          </p:cNvPr>
          <p:cNvCxnSpPr>
            <a:cxnSpLocks/>
          </p:cNvCxnSpPr>
          <p:nvPr/>
        </p:nvCxnSpPr>
        <p:spPr>
          <a:xfrm>
            <a:off x="4224270" y="5301803"/>
            <a:ext cx="657489"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BB83D19-E1C6-1447-A467-02C5A4A02FF8}"/>
              </a:ext>
            </a:extLst>
          </p:cNvPr>
          <p:cNvCxnSpPr>
            <a:cxnSpLocks/>
          </p:cNvCxnSpPr>
          <p:nvPr/>
        </p:nvCxnSpPr>
        <p:spPr>
          <a:xfrm>
            <a:off x="5198771" y="5301803"/>
            <a:ext cx="897229"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3FEB705-898E-C846-BBEC-4E533794C744}"/>
              </a:ext>
            </a:extLst>
          </p:cNvPr>
          <p:cNvCxnSpPr>
            <a:cxnSpLocks/>
          </p:cNvCxnSpPr>
          <p:nvPr/>
        </p:nvCxnSpPr>
        <p:spPr>
          <a:xfrm>
            <a:off x="4323008" y="5945747"/>
            <a:ext cx="1678547"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0C4BEB6-CC72-4740-B990-40363F2F5546}"/>
              </a:ext>
            </a:extLst>
          </p:cNvPr>
          <p:cNvCxnSpPr>
            <a:cxnSpLocks/>
          </p:cNvCxnSpPr>
          <p:nvPr/>
        </p:nvCxnSpPr>
        <p:spPr>
          <a:xfrm flipV="1">
            <a:off x="228600" y="6252694"/>
            <a:ext cx="1573444"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6267595-6001-E921-83F5-B8F6DACC4383}"/>
              </a:ext>
            </a:extLst>
          </p:cNvPr>
          <p:cNvCxnSpPr>
            <a:cxnSpLocks/>
          </p:cNvCxnSpPr>
          <p:nvPr/>
        </p:nvCxnSpPr>
        <p:spPr>
          <a:xfrm>
            <a:off x="6408909" y="4762696"/>
            <a:ext cx="794531"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EB40AEA7-AB96-70AD-1C06-108760D07D2E}"/>
              </a:ext>
            </a:extLst>
          </p:cNvPr>
          <p:cNvCxnSpPr>
            <a:cxnSpLocks/>
          </p:cNvCxnSpPr>
          <p:nvPr/>
        </p:nvCxnSpPr>
        <p:spPr>
          <a:xfrm>
            <a:off x="9035161" y="3840144"/>
            <a:ext cx="504194"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21D7C3F-BBB2-6038-6818-0911DF8611F2}"/>
              </a:ext>
            </a:extLst>
          </p:cNvPr>
          <p:cNvCxnSpPr>
            <a:cxnSpLocks/>
          </p:cNvCxnSpPr>
          <p:nvPr/>
        </p:nvCxnSpPr>
        <p:spPr>
          <a:xfrm>
            <a:off x="3672773" y="1422820"/>
            <a:ext cx="2522195" cy="0"/>
          </a:xfrm>
          <a:prstGeom prst="line">
            <a:avLst/>
          </a:prstGeom>
          <a:ln w="57150">
            <a:solidFill>
              <a:srgbClr val="00B050"/>
            </a:solidFill>
          </a:ln>
        </p:spPr>
        <p:style>
          <a:lnRef idx="3">
            <a:schemeClr val="accent6"/>
          </a:lnRef>
          <a:fillRef idx="0">
            <a:schemeClr val="accent6"/>
          </a:fillRef>
          <a:effectRef idx="2">
            <a:schemeClr val="accent6"/>
          </a:effectRef>
          <a:fontRef idx="minor">
            <a:schemeClr val="tx1"/>
          </a:fontRef>
        </p:style>
      </p:cxnSp>
      <p:cxnSp>
        <p:nvCxnSpPr>
          <p:cNvPr id="21" name="Straight Connector 20">
            <a:extLst>
              <a:ext uri="{FF2B5EF4-FFF2-40B4-BE49-F238E27FC236}">
                <a16:creationId xmlns:a16="http://schemas.microsoft.com/office/drawing/2014/main" id="{EDA8B4E2-CD16-8D7B-22B4-50EEE600623B}"/>
              </a:ext>
            </a:extLst>
          </p:cNvPr>
          <p:cNvCxnSpPr>
            <a:cxnSpLocks/>
          </p:cNvCxnSpPr>
          <p:nvPr/>
        </p:nvCxnSpPr>
        <p:spPr>
          <a:xfrm>
            <a:off x="2367280" y="2355556"/>
            <a:ext cx="1412938" cy="0"/>
          </a:xfrm>
          <a:prstGeom prst="line">
            <a:avLst/>
          </a:prstGeom>
          <a:ln w="57150">
            <a:solidFill>
              <a:srgbClr val="00B050"/>
            </a:solidFill>
          </a:ln>
        </p:spPr>
        <p:style>
          <a:lnRef idx="3">
            <a:schemeClr val="accent6"/>
          </a:lnRef>
          <a:fillRef idx="0">
            <a:schemeClr val="accent6"/>
          </a:fillRef>
          <a:effectRef idx="2">
            <a:schemeClr val="accent6"/>
          </a:effectRef>
          <a:fontRef idx="minor">
            <a:schemeClr val="tx1"/>
          </a:fontRef>
        </p:style>
      </p:cxnSp>
      <p:cxnSp>
        <p:nvCxnSpPr>
          <p:cNvPr id="26" name="Straight Connector 25">
            <a:extLst>
              <a:ext uri="{FF2B5EF4-FFF2-40B4-BE49-F238E27FC236}">
                <a16:creationId xmlns:a16="http://schemas.microsoft.com/office/drawing/2014/main" id="{1DB073AE-67A6-2961-843A-8B32748730E9}"/>
              </a:ext>
            </a:extLst>
          </p:cNvPr>
          <p:cNvCxnSpPr>
            <a:cxnSpLocks/>
          </p:cNvCxnSpPr>
          <p:nvPr/>
        </p:nvCxnSpPr>
        <p:spPr>
          <a:xfrm flipV="1">
            <a:off x="345440" y="3005792"/>
            <a:ext cx="1001634" cy="93"/>
          </a:xfrm>
          <a:prstGeom prst="line">
            <a:avLst/>
          </a:prstGeom>
          <a:ln w="57150">
            <a:solidFill>
              <a:srgbClr val="00B050"/>
            </a:solidFill>
          </a:ln>
        </p:spPr>
        <p:style>
          <a:lnRef idx="3">
            <a:schemeClr val="accent6"/>
          </a:lnRef>
          <a:fillRef idx="0">
            <a:schemeClr val="accent6"/>
          </a:fillRef>
          <a:effectRef idx="2">
            <a:schemeClr val="accent6"/>
          </a:effectRef>
          <a:fontRef idx="minor">
            <a:schemeClr val="tx1"/>
          </a:fontRef>
        </p:style>
      </p:cxnSp>
      <p:cxnSp>
        <p:nvCxnSpPr>
          <p:cNvPr id="30" name="Straight Connector 29">
            <a:extLst>
              <a:ext uri="{FF2B5EF4-FFF2-40B4-BE49-F238E27FC236}">
                <a16:creationId xmlns:a16="http://schemas.microsoft.com/office/drawing/2014/main" id="{5778E410-5D90-EC5E-4F9F-6B7F8F704B2B}"/>
              </a:ext>
            </a:extLst>
          </p:cNvPr>
          <p:cNvCxnSpPr>
            <a:cxnSpLocks/>
          </p:cNvCxnSpPr>
          <p:nvPr/>
        </p:nvCxnSpPr>
        <p:spPr>
          <a:xfrm>
            <a:off x="3667518" y="2678806"/>
            <a:ext cx="2659228" cy="4407"/>
          </a:xfrm>
          <a:prstGeom prst="line">
            <a:avLst/>
          </a:prstGeom>
          <a:ln w="57150">
            <a:solidFill>
              <a:srgbClr val="00B050"/>
            </a:solidFill>
          </a:ln>
        </p:spPr>
        <p:style>
          <a:lnRef idx="3">
            <a:schemeClr val="accent6"/>
          </a:lnRef>
          <a:fillRef idx="0">
            <a:schemeClr val="accent6"/>
          </a:fillRef>
          <a:effectRef idx="2">
            <a:schemeClr val="accent6"/>
          </a:effectRef>
          <a:fontRef idx="minor">
            <a:schemeClr val="tx1"/>
          </a:fontRef>
        </p:style>
      </p:cxnSp>
      <p:cxnSp>
        <p:nvCxnSpPr>
          <p:cNvPr id="32" name="Straight Connector 31">
            <a:extLst>
              <a:ext uri="{FF2B5EF4-FFF2-40B4-BE49-F238E27FC236}">
                <a16:creationId xmlns:a16="http://schemas.microsoft.com/office/drawing/2014/main" id="{8784CEF0-22B5-ACD3-FFC2-2A86F0D4D6D2}"/>
              </a:ext>
            </a:extLst>
          </p:cNvPr>
          <p:cNvCxnSpPr>
            <a:cxnSpLocks/>
          </p:cNvCxnSpPr>
          <p:nvPr/>
        </p:nvCxnSpPr>
        <p:spPr>
          <a:xfrm>
            <a:off x="1573332" y="3001531"/>
            <a:ext cx="4432450" cy="12612"/>
          </a:xfrm>
          <a:prstGeom prst="line">
            <a:avLst/>
          </a:prstGeom>
          <a:ln w="57150">
            <a:solidFill>
              <a:srgbClr val="00B050"/>
            </a:solidFill>
          </a:ln>
        </p:spPr>
        <p:style>
          <a:lnRef idx="3">
            <a:schemeClr val="accent6"/>
          </a:lnRef>
          <a:fillRef idx="0">
            <a:schemeClr val="accent6"/>
          </a:fillRef>
          <a:effectRef idx="2">
            <a:schemeClr val="accent6"/>
          </a:effectRef>
          <a:fontRef idx="minor">
            <a:schemeClr val="tx1"/>
          </a:fontRef>
        </p:style>
      </p:cxnSp>
      <p:cxnSp>
        <p:nvCxnSpPr>
          <p:cNvPr id="34" name="Straight Connector 33">
            <a:extLst>
              <a:ext uri="{FF2B5EF4-FFF2-40B4-BE49-F238E27FC236}">
                <a16:creationId xmlns:a16="http://schemas.microsoft.com/office/drawing/2014/main" id="{D0644099-5383-1A42-0CD3-E9703AA3CF18}"/>
              </a:ext>
            </a:extLst>
          </p:cNvPr>
          <p:cNvCxnSpPr>
            <a:cxnSpLocks/>
          </p:cNvCxnSpPr>
          <p:nvPr/>
        </p:nvCxnSpPr>
        <p:spPr>
          <a:xfrm flipV="1">
            <a:off x="1192332" y="5942269"/>
            <a:ext cx="3039831" cy="2624"/>
          </a:xfrm>
          <a:prstGeom prst="line">
            <a:avLst/>
          </a:prstGeom>
          <a:ln w="57150">
            <a:solidFill>
              <a:srgbClr val="00B050"/>
            </a:solidFill>
          </a:ln>
        </p:spPr>
        <p:style>
          <a:lnRef idx="3">
            <a:schemeClr val="accent6"/>
          </a:lnRef>
          <a:fillRef idx="0">
            <a:schemeClr val="accent6"/>
          </a:fillRef>
          <a:effectRef idx="2">
            <a:schemeClr val="accent6"/>
          </a:effectRef>
          <a:fontRef idx="minor">
            <a:schemeClr val="tx1"/>
          </a:fontRef>
        </p:style>
      </p:cxnSp>
      <p:cxnSp>
        <p:nvCxnSpPr>
          <p:cNvPr id="36" name="Straight Connector 35">
            <a:extLst>
              <a:ext uri="{FF2B5EF4-FFF2-40B4-BE49-F238E27FC236}">
                <a16:creationId xmlns:a16="http://schemas.microsoft.com/office/drawing/2014/main" id="{E425EDD8-B51C-D283-B7A3-3AF2E1A6F291}"/>
              </a:ext>
            </a:extLst>
          </p:cNvPr>
          <p:cNvCxnSpPr>
            <a:cxnSpLocks/>
          </p:cNvCxnSpPr>
          <p:nvPr/>
        </p:nvCxnSpPr>
        <p:spPr>
          <a:xfrm flipV="1">
            <a:off x="1901781" y="6246542"/>
            <a:ext cx="1620934" cy="527"/>
          </a:xfrm>
          <a:prstGeom prst="line">
            <a:avLst/>
          </a:prstGeom>
          <a:ln w="57150">
            <a:solidFill>
              <a:srgbClr val="00B050"/>
            </a:solidFill>
          </a:ln>
        </p:spPr>
        <p:style>
          <a:lnRef idx="3">
            <a:schemeClr val="accent6"/>
          </a:lnRef>
          <a:fillRef idx="0">
            <a:schemeClr val="accent6"/>
          </a:fillRef>
          <a:effectRef idx="2">
            <a:schemeClr val="accent6"/>
          </a:effectRef>
          <a:fontRef idx="minor">
            <a:schemeClr val="tx1"/>
          </a:fontRef>
        </p:style>
      </p:cxnSp>
      <p:cxnSp>
        <p:nvCxnSpPr>
          <p:cNvPr id="38" name="Straight Connector 37">
            <a:extLst>
              <a:ext uri="{FF2B5EF4-FFF2-40B4-BE49-F238E27FC236}">
                <a16:creationId xmlns:a16="http://schemas.microsoft.com/office/drawing/2014/main" id="{4BFCB43A-DF37-07E2-45A4-C60635106881}"/>
              </a:ext>
            </a:extLst>
          </p:cNvPr>
          <p:cNvCxnSpPr>
            <a:cxnSpLocks/>
          </p:cNvCxnSpPr>
          <p:nvPr/>
        </p:nvCxnSpPr>
        <p:spPr>
          <a:xfrm flipV="1">
            <a:off x="1686319" y="6568796"/>
            <a:ext cx="2093899" cy="527"/>
          </a:xfrm>
          <a:prstGeom prst="line">
            <a:avLst/>
          </a:prstGeom>
          <a:ln w="57150">
            <a:solidFill>
              <a:srgbClr val="00B050"/>
            </a:solidFill>
          </a:ln>
        </p:spPr>
        <p:style>
          <a:lnRef idx="3">
            <a:schemeClr val="accent6"/>
          </a:lnRef>
          <a:fillRef idx="0">
            <a:schemeClr val="accent6"/>
          </a:fillRef>
          <a:effectRef idx="2">
            <a:schemeClr val="accent6"/>
          </a:effectRef>
          <a:fontRef idx="minor">
            <a:schemeClr val="tx1"/>
          </a:fontRef>
        </p:style>
      </p:cxnSp>
      <p:cxnSp>
        <p:nvCxnSpPr>
          <p:cNvPr id="44" name="Straight Connector 43">
            <a:extLst>
              <a:ext uri="{FF2B5EF4-FFF2-40B4-BE49-F238E27FC236}">
                <a16:creationId xmlns:a16="http://schemas.microsoft.com/office/drawing/2014/main" id="{1950C9E5-C2F3-BB2D-828D-802D87B3C7CF}"/>
              </a:ext>
            </a:extLst>
          </p:cNvPr>
          <p:cNvCxnSpPr>
            <a:cxnSpLocks/>
          </p:cNvCxnSpPr>
          <p:nvPr/>
        </p:nvCxnSpPr>
        <p:spPr>
          <a:xfrm flipV="1">
            <a:off x="7239007" y="4486060"/>
            <a:ext cx="3105518" cy="525"/>
          </a:xfrm>
          <a:prstGeom prst="line">
            <a:avLst/>
          </a:prstGeom>
          <a:ln w="57150">
            <a:solidFill>
              <a:srgbClr val="00B050"/>
            </a:solidFill>
          </a:ln>
        </p:spPr>
        <p:style>
          <a:lnRef idx="3">
            <a:schemeClr val="accent6"/>
          </a:lnRef>
          <a:fillRef idx="0">
            <a:schemeClr val="accent6"/>
          </a:fillRef>
          <a:effectRef idx="2">
            <a:schemeClr val="accent6"/>
          </a:effectRef>
          <a:fontRef idx="minor">
            <a:schemeClr val="tx1"/>
          </a:fontRef>
        </p:style>
      </p:cxnSp>
      <p:cxnSp>
        <p:nvCxnSpPr>
          <p:cNvPr id="46" name="Straight Connector 45">
            <a:extLst>
              <a:ext uri="{FF2B5EF4-FFF2-40B4-BE49-F238E27FC236}">
                <a16:creationId xmlns:a16="http://schemas.microsoft.com/office/drawing/2014/main" id="{F9E3599E-B480-F49D-1792-44B6B0183644}"/>
              </a:ext>
            </a:extLst>
          </p:cNvPr>
          <p:cNvCxnSpPr>
            <a:cxnSpLocks/>
          </p:cNvCxnSpPr>
          <p:nvPr/>
        </p:nvCxnSpPr>
        <p:spPr>
          <a:xfrm flipV="1">
            <a:off x="6462382" y="3840144"/>
            <a:ext cx="2523226" cy="15071"/>
          </a:xfrm>
          <a:prstGeom prst="line">
            <a:avLst/>
          </a:prstGeom>
          <a:ln w="57150">
            <a:solidFill>
              <a:srgbClr val="00B050"/>
            </a:solidFill>
          </a:ln>
        </p:spPr>
        <p:style>
          <a:lnRef idx="3">
            <a:schemeClr val="accent6"/>
          </a:lnRef>
          <a:fillRef idx="0">
            <a:schemeClr val="accent6"/>
          </a:fillRef>
          <a:effectRef idx="2">
            <a:schemeClr val="accent6"/>
          </a:effectRef>
          <a:fontRef idx="minor">
            <a:schemeClr val="tx1"/>
          </a:fontRef>
        </p:style>
      </p:cxnSp>
      <p:cxnSp>
        <p:nvCxnSpPr>
          <p:cNvPr id="48" name="Straight Connector 47">
            <a:extLst>
              <a:ext uri="{FF2B5EF4-FFF2-40B4-BE49-F238E27FC236}">
                <a16:creationId xmlns:a16="http://schemas.microsoft.com/office/drawing/2014/main" id="{7EBE938D-E4A3-527F-AF7F-ADF540DD543A}"/>
              </a:ext>
            </a:extLst>
          </p:cNvPr>
          <p:cNvCxnSpPr>
            <a:cxnSpLocks/>
          </p:cNvCxnSpPr>
          <p:nvPr/>
        </p:nvCxnSpPr>
        <p:spPr>
          <a:xfrm flipV="1">
            <a:off x="8793939" y="4808314"/>
            <a:ext cx="2671966" cy="525"/>
          </a:xfrm>
          <a:prstGeom prst="line">
            <a:avLst/>
          </a:prstGeom>
          <a:ln w="57150">
            <a:solidFill>
              <a:srgbClr val="00B050"/>
            </a:solidFill>
          </a:ln>
        </p:spPr>
        <p:style>
          <a:lnRef idx="3">
            <a:schemeClr val="accent6"/>
          </a:lnRef>
          <a:fillRef idx="0">
            <a:schemeClr val="accent6"/>
          </a:fillRef>
          <a:effectRef idx="2">
            <a:schemeClr val="accent6"/>
          </a:effectRef>
          <a:fontRef idx="minor">
            <a:schemeClr val="tx1"/>
          </a:fontRef>
        </p:style>
      </p:cxnSp>
      <p:cxnSp>
        <p:nvCxnSpPr>
          <p:cNvPr id="50" name="Straight Connector 49">
            <a:extLst>
              <a:ext uri="{FF2B5EF4-FFF2-40B4-BE49-F238E27FC236}">
                <a16:creationId xmlns:a16="http://schemas.microsoft.com/office/drawing/2014/main" id="{49783885-3062-BEE8-C21F-84617406A46B}"/>
              </a:ext>
            </a:extLst>
          </p:cNvPr>
          <p:cNvCxnSpPr>
            <a:cxnSpLocks/>
          </p:cNvCxnSpPr>
          <p:nvPr/>
        </p:nvCxnSpPr>
        <p:spPr>
          <a:xfrm flipV="1">
            <a:off x="6384443" y="5117430"/>
            <a:ext cx="1147966" cy="525"/>
          </a:xfrm>
          <a:prstGeom prst="line">
            <a:avLst/>
          </a:prstGeom>
          <a:ln w="57150">
            <a:solidFill>
              <a:srgbClr val="00B050"/>
            </a:solidFill>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997937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par>
                                <p:cTn id="17" presetID="10"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par>
                                <p:cTn id="20" presetID="10"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par>
                                <p:cTn id="23" presetID="10" presetClass="entr" presetSubtype="0"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500"/>
                                        <p:tgtEl>
                                          <p:spTgt spid="22"/>
                                        </p:tgtEl>
                                      </p:cBhvr>
                                    </p:animEffect>
                                  </p:childTnLst>
                                </p:cTn>
                              </p:par>
                              <p:par>
                                <p:cTn id="26" presetID="10" presetClass="entr" presetSubtype="0" fill="hold"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500"/>
                                        <p:tgtEl>
                                          <p:spTgt spid="24"/>
                                        </p:tgtEl>
                                      </p:cBhvr>
                                    </p:animEffect>
                                  </p:childTnLst>
                                </p:cTn>
                              </p:par>
                              <p:par>
                                <p:cTn id="29" presetID="10" presetClass="entr" presetSubtype="0" fill="hold" nodeType="with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500"/>
                                        <p:tgtEl>
                                          <p:spTgt spid="3"/>
                                        </p:tgtEl>
                                      </p:cBhvr>
                                    </p:animEffect>
                                  </p:childTnLst>
                                </p:cTn>
                              </p:par>
                              <p:par>
                                <p:cTn id="32" presetID="10" presetClass="entr" presetSubtype="0" fill="hold"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childTnLst>
                                </p:cTn>
                              </p:par>
                              <p:par>
                                <p:cTn id="40" presetID="10" presetClass="entr" presetSubtype="0" fill="hold" nodeType="with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500"/>
                                        <p:tgtEl>
                                          <p:spTgt spid="21"/>
                                        </p:tgtEl>
                                      </p:cBhvr>
                                    </p:animEffect>
                                  </p:childTnLst>
                                </p:cTn>
                              </p:par>
                              <p:par>
                                <p:cTn id="43" presetID="10" presetClass="entr" presetSubtype="0" fill="hold" nodeType="with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500"/>
                                        <p:tgtEl>
                                          <p:spTgt spid="30"/>
                                        </p:tgtEl>
                                      </p:cBhvr>
                                    </p:animEffect>
                                  </p:childTnLst>
                                </p:cTn>
                              </p:par>
                              <p:par>
                                <p:cTn id="46" presetID="10" presetClass="entr" presetSubtype="0" fill="hold" nodeType="with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fade">
                                      <p:cBhvr>
                                        <p:cTn id="48" dur="500"/>
                                        <p:tgtEl>
                                          <p:spTgt spid="26"/>
                                        </p:tgtEl>
                                      </p:cBhvr>
                                    </p:animEffect>
                                  </p:childTnLst>
                                </p:cTn>
                              </p:par>
                              <p:par>
                                <p:cTn id="49" presetID="10" presetClass="entr" presetSubtype="0" fill="hold" nodeType="with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fade">
                                      <p:cBhvr>
                                        <p:cTn id="51" dur="500"/>
                                        <p:tgtEl>
                                          <p:spTgt spid="32"/>
                                        </p:tgtEl>
                                      </p:cBhvr>
                                    </p:animEffect>
                                  </p:childTnLst>
                                </p:cTn>
                              </p:par>
                              <p:par>
                                <p:cTn id="52" presetID="10" presetClass="entr" presetSubtype="0" fill="hold" nodeType="withEffect">
                                  <p:stCondLst>
                                    <p:cond delay="0"/>
                                  </p:stCondLst>
                                  <p:childTnLst>
                                    <p:set>
                                      <p:cBhvr>
                                        <p:cTn id="53" dur="1" fill="hold">
                                          <p:stCondLst>
                                            <p:cond delay="0"/>
                                          </p:stCondLst>
                                        </p:cTn>
                                        <p:tgtEl>
                                          <p:spTgt spid="34"/>
                                        </p:tgtEl>
                                        <p:attrNameLst>
                                          <p:attrName>style.visibility</p:attrName>
                                        </p:attrNameLst>
                                      </p:cBhvr>
                                      <p:to>
                                        <p:strVal val="visible"/>
                                      </p:to>
                                    </p:set>
                                    <p:animEffect transition="in" filter="fade">
                                      <p:cBhvr>
                                        <p:cTn id="54" dur="500"/>
                                        <p:tgtEl>
                                          <p:spTgt spid="34"/>
                                        </p:tgtEl>
                                      </p:cBhvr>
                                    </p:animEffect>
                                  </p:childTnLst>
                                </p:cTn>
                              </p:par>
                              <p:par>
                                <p:cTn id="55" presetID="10" presetClass="entr" presetSubtype="0" fill="hold" nodeType="withEffect">
                                  <p:stCondLst>
                                    <p:cond delay="0"/>
                                  </p:stCondLst>
                                  <p:childTnLst>
                                    <p:set>
                                      <p:cBhvr>
                                        <p:cTn id="56" dur="1" fill="hold">
                                          <p:stCondLst>
                                            <p:cond delay="0"/>
                                          </p:stCondLst>
                                        </p:cTn>
                                        <p:tgtEl>
                                          <p:spTgt spid="36"/>
                                        </p:tgtEl>
                                        <p:attrNameLst>
                                          <p:attrName>style.visibility</p:attrName>
                                        </p:attrNameLst>
                                      </p:cBhvr>
                                      <p:to>
                                        <p:strVal val="visible"/>
                                      </p:to>
                                    </p:set>
                                    <p:animEffect transition="in" filter="fade">
                                      <p:cBhvr>
                                        <p:cTn id="57" dur="500"/>
                                        <p:tgtEl>
                                          <p:spTgt spid="36"/>
                                        </p:tgtEl>
                                      </p:cBhvr>
                                    </p:animEffect>
                                  </p:childTnLst>
                                </p:cTn>
                              </p:par>
                              <p:par>
                                <p:cTn id="58" presetID="10" presetClass="entr" presetSubtype="0" fill="hold" nodeType="with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fade">
                                      <p:cBhvr>
                                        <p:cTn id="60" dur="500"/>
                                        <p:tgtEl>
                                          <p:spTgt spid="38"/>
                                        </p:tgtEl>
                                      </p:cBhvr>
                                    </p:animEffect>
                                  </p:childTnLst>
                                </p:cTn>
                              </p:par>
                              <p:par>
                                <p:cTn id="61" presetID="10" presetClass="entr" presetSubtype="0" fill="hold" nodeType="withEffect">
                                  <p:stCondLst>
                                    <p:cond delay="0"/>
                                  </p:stCondLst>
                                  <p:childTnLst>
                                    <p:set>
                                      <p:cBhvr>
                                        <p:cTn id="62" dur="1" fill="hold">
                                          <p:stCondLst>
                                            <p:cond delay="0"/>
                                          </p:stCondLst>
                                        </p:cTn>
                                        <p:tgtEl>
                                          <p:spTgt spid="46"/>
                                        </p:tgtEl>
                                        <p:attrNameLst>
                                          <p:attrName>style.visibility</p:attrName>
                                        </p:attrNameLst>
                                      </p:cBhvr>
                                      <p:to>
                                        <p:strVal val="visible"/>
                                      </p:to>
                                    </p:set>
                                    <p:animEffect transition="in" filter="fade">
                                      <p:cBhvr>
                                        <p:cTn id="63" dur="500"/>
                                        <p:tgtEl>
                                          <p:spTgt spid="46"/>
                                        </p:tgtEl>
                                      </p:cBhvr>
                                    </p:animEffect>
                                  </p:childTnLst>
                                </p:cTn>
                              </p:par>
                              <p:par>
                                <p:cTn id="64" presetID="10" presetClass="entr" presetSubtype="0" fill="hold" nodeType="withEffect">
                                  <p:stCondLst>
                                    <p:cond delay="0"/>
                                  </p:stCondLst>
                                  <p:childTnLst>
                                    <p:set>
                                      <p:cBhvr>
                                        <p:cTn id="65" dur="1" fill="hold">
                                          <p:stCondLst>
                                            <p:cond delay="0"/>
                                          </p:stCondLst>
                                        </p:cTn>
                                        <p:tgtEl>
                                          <p:spTgt spid="44"/>
                                        </p:tgtEl>
                                        <p:attrNameLst>
                                          <p:attrName>style.visibility</p:attrName>
                                        </p:attrNameLst>
                                      </p:cBhvr>
                                      <p:to>
                                        <p:strVal val="visible"/>
                                      </p:to>
                                    </p:set>
                                    <p:animEffect transition="in" filter="fade">
                                      <p:cBhvr>
                                        <p:cTn id="66" dur="500"/>
                                        <p:tgtEl>
                                          <p:spTgt spid="44"/>
                                        </p:tgtEl>
                                      </p:cBhvr>
                                    </p:animEffect>
                                  </p:childTnLst>
                                </p:cTn>
                              </p:par>
                              <p:par>
                                <p:cTn id="67" presetID="10"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500"/>
                                        <p:tgtEl>
                                          <p:spTgt spid="48"/>
                                        </p:tgtEl>
                                      </p:cBhvr>
                                    </p:animEffect>
                                  </p:childTnLst>
                                </p:cTn>
                              </p:par>
                              <p:par>
                                <p:cTn id="70" presetID="10" presetClass="entr" presetSubtype="0" fill="hold" nodeType="with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urple text on a black background&#10;&#10;Description automatically generated">
            <a:extLst>
              <a:ext uri="{FF2B5EF4-FFF2-40B4-BE49-F238E27FC236}">
                <a16:creationId xmlns:a16="http://schemas.microsoft.com/office/drawing/2014/main" id="{9140D3F7-5D70-3245-AC03-F79D7D640782}"/>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673443" y="365125"/>
            <a:ext cx="1362459" cy="391669"/>
          </a:xfrm>
          <a:prstGeom prst="rect">
            <a:avLst/>
          </a:prstGeom>
        </p:spPr>
      </p:pic>
      <p:pic>
        <p:nvPicPr>
          <p:cNvPr id="5" name="Picture 4">
            <a:extLst>
              <a:ext uri="{FF2B5EF4-FFF2-40B4-BE49-F238E27FC236}">
                <a16:creationId xmlns:a16="http://schemas.microsoft.com/office/drawing/2014/main" id="{EAB903E3-6A59-7FC9-4BAD-D3D5760CAD32}"/>
              </a:ext>
            </a:extLst>
          </p:cNvPr>
          <p:cNvPicPr>
            <a:picLocks noChangeAspect="1"/>
          </p:cNvPicPr>
          <p:nvPr/>
        </p:nvPicPr>
        <p:blipFill>
          <a:blip r:embed="rId3"/>
          <a:stretch>
            <a:fillRect/>
          </a:stretch>
        </p:blipFill>
        <p:spPr>
          <a:xfrm>
            <a:off x="9035161" y="372855"/>
            <a:ext cx="2780458" cy="507636"/>
          </a:xfrm>
          <a:prstGeom prst="rect">
            <a:avLst/>
          </a:prstGeom>
        </p:spPr>
      </p:pic>
      <p:sp>
        <p:nvSpPr>
          <p:cNvPr id="9" name="TextBox 8">
            <a:extLst>
              <a:ext uri="{FF2B5EF4-FFF2-40B4-BE49-F238E27FC236}">
                <a16:creationId xmlns:a16="http://schemas.microsoft.com/office/drawing/2014/main" id="{60B16E4F-140D-2142-9973-758232C89024}"/>
              </a:ext>
            </a:extLst>
          </p:cNvPr>
          <p:cNvSpPr txBox="1"/>
          <p:nvPr/>
        </p:nvSpPr>
        <p:spPr>
          <a:xfrm>
            <a:off x="686787" y="5109725"/>
            <a:ext cx="3160563" cy="523220"/>
          </a:xfrm>
          <a:prstGeom prst="rect">
            <a:avLst/>
          </a:prstGeom>
          <a:noFill/>
        </p:spPr>
        <p:txBody>
          <a:bodyPr wrap="square" lIns="91440" tIns="45720" rIns="91440" bIns="45720" rtlCol="0" anchor="t">
            <a:spAutoFit/>
          </a:bodyPr>
          <a:lstStyle/>
          <a:p>
            <a:pPr algn="ctr"/>
            <a:r>
              <a:rPr lang="en-PT" sz="2800"/>
              <a:t>a second-hand shirt</a:t>
            </a:r>
            <a:endParaRPr lang="en-US"/>
          </a:p>
        </p:txBody>
      </p:sp>
      <p:sp>
        <p:nvSpPr>
          <p:cNvPr id="11" name="TextBox 10">
            <a:extLst>
              <a:ext uri="{FF2B5EF4-FFF2-40B4-BE49-F238E27FC236}">
                <a16:creationId xmlns:a16="http://schemas.microsoft.com/office/drawing/2014/main" id="{04D9D072-9CA3-1147-8FB2-84371CAC0972}"/>
              </a:ext>
            </a:extLst>
          </p:cNvPr>
          <p:cNvSpPr txBox="1"/>
          <p:nvPr/>
        </p:nvSpPr>
        <p:spPr>
          <a:xfrm>
            <a:off x="8642071" y="5126362"/>
            <a:ext cx="3059062" cy="523220"/>
          </a:xfrm>
          <a:prstGeom prst="rect">
            <a:avLst/>
          </a:prstGeom>
          <a:noFill/>
        </p:spPr>
        <p:txBody>
          <a:bodyPr wrap="square" lIns="91440" tIns="45720" rIns="91440" bIns="45720" rtlCol="0" anchor="t">
            <a:spAutoFit/>
          </a:bodyPr>
          <a:lstStyle/>
          <a:p>
            <a:pPr algn="ctr"/>
            <a:r>
              <a:rPr lang="en-PT" sz="2800"/>
              <a:t>new jeans </a:t>
            </a:r>
            <a:endParaRPr lang="en-US" sz="2800">
              <a:ea typeface="Calibri"/>
              <a:cs typeface="Calibri"/>
            </a:endParaRPr>
          </a:p>
        </p:txBody>
      </p:sp>
      <p:sp>
        <p:nvSpPr>
          <p:cNvPr id="13" name="TextBox 12">
            <a:extLst>
              <a:ext uri="{FF2B5EF4-FFF2-40B4-BE49-F238E27FC236}">
                <a16:creationId xmlns:a16="http://schemas.microsoft.com/office/drawing/2014/main" id="{AF443A15-FE30-EB47-B2B0-A9B095FE53F6}"/>
              </a:ext>
            </a:extLst>
          </p:cNvPr>
          <p:cNvSpPr txBox="1"/>
          <p:nvPr/>
        </p:nvSpPr>
        <p:spPr>
          <a:xfrm>
            <a:off x="4294509" y="5113885"/>
            <a:ext cx="3833422" cy="523220"/>
          </a:xfrm>
          <a:prstGeom prst="rect">
            <a:avLst/>
          </a:prstGeom>
          <a:noFill/>
        </p:spPr>
        <p:txBody>
          <a:bodyPr wrap="none" lIns="91440" tIns="45720" rIns="91440" bIns="45720" rtlCol="0" anchor="t">
            <a:spAutoFit/>
          </a:bodyPr>
          <a:lstStyle/>
          <a:p>
            <a:pPr algn="ctr"/>
            <a:r>
              <a:rPr lang="en-GB" sz="2800"/>
              <a:t>local f</a:t>
            </a:r>
            <a:r>
              <a:rPr lang="en-PT" sz="2800" err="1"/>
              <a:t>ruit</a:t>
            </a:r>
            <a:r>
              <a:rPr lang="en-PT" sz="2800"/>
              <a:t> and vegetables</a:t>
            </a:r>
            <a:endParaRPr lang="en-US"/>
          </a:p>
        </p:txBody>
      </p:sp>
      <p:pic>
        <p:nvPicPr>
          <p:cNvPr id="2" name="Imagen 1" descr="Imagen que contiene interior, persona, pastel, tabla&#10;&#10;Descripción generada automáticamente">
            <a:extLst>
              <a:ext uri="{FF2B5EF4-FFF2-40B4-BE49-F238E27FC236}">
                <a16:creationId xmlns:a16="http://schemas.microsoft.com/office/drawing/2014/main" id="{1B2E0313-0353-2C97-EC14-95535060AA66}"/>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683662" y="2564925"/>
            <a:ext cx="3297253" cy="2205290"/>
          </a:xfrm>
          <a:prstGeom prst="rect">
            <a:avLst/>
          </a:prstGeom>
        </p:spPr>
      </p:pic>
      <p:pic>
        <p:nvPicPr>
          <p:cNvPr id="3" name="Imagen 2" descr="Imagen que contiene persona, tabla, comida, mujer&#10;&#10;Descripción generada automáticamente">
            <a:extLst>
              <a:ext uri="{FF2B5EF4-FFF2-40B4-BE49-F238E27FC236}">
                <a16:creationId xmlns:a16="http://schemas.microsoft.com/office/drawing/2014/main" id="{142D43AD-2424-B791-77C2-F069A3FFB7A0}"/>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4543514" y="2550799"/>
            <a:ext cx="3347105" cy="2212178"/>
          </a:xfrm>
          <a:prstGeom prst="rect">
            <a:avLst/>
          </a:prstGeom>
        </p:spPr>
      </p:pic>
      <p:pic>
        <p:nvPicPr>
          <p:cNvPr id="7" name="Imagen 6" descr="Imagen que contiene cesta, persona, contenedor, caliente&#10;&#10;Descripción generada automáticamente">
            <a:extLst>
              <a:ext uri="{FF2B5EF4-FFF2-40B4-BE49-F238E27FC236}">
                <a16:creationId xmlns:a16="http://schemas.microsoft.com/office/drawing/2014/main" id="{76937D5E-75CA-6A5C-0234-BF6968C67426}"/>
              </a:ext>
            </a:extLst>
          </p:cNvPr>
          <p:cNvPicPr>
            <a:picLocks noChangeAspect="1"/>
          </p:cNvPicPr>
          <p:nvPr/>
        </p:nvPicPr>
        <p:blipFill>
          <a:blip r:embed="rId6" cstate="hqprint">
            <a:extLst>
              <a:ext uri="{28A0092B-C50C-407E-A947-70E740481C1C}">
                <a14:useLocalDpi xmlns:a14="http://schemas.microsoft.com/office/drawing/2010/main"/>
              </a:ext>
            </a:extLst>
          </a:blip>
          <a:srcRect/>
          <a:stretch/>
        </p:blipFill>
        <p:spPr>
          <a:xfrm>
            <a:off x="8339271" y="2557930"/>
            <a:ext cx="3347105" cy="2212159"/>
          </a:xfrm>
          <a:prstGeom prst="rect">
            <a:avLst/>
          </a:prstGeom>
        </p:spPr>
      </p:pic>
      <p:sp>
        <p:nvSpPr>
          <p:cNvPr id="8" name="TextBox 7">
            <a:extLst>
              <a:ext uri="{FF2B5EF4-FFF2-40B4-BE49-F238E27FC236}">
                <a16:creationId xmlns:a16="http://schemas.microsoft.com/office/drawing/2014/main" id="{7BC62157-C11E-8C81-D734-DE3B2407F8A5}"/>
              </a:ext>
            </a:extLst>
          </p:cNvPr>
          <p:cNvSpPr txBox="1"/>
          <p:nvPr/>
        </p:nvSpPr>
        <p:spPr>
          <a:xfrm>
            <a:off x="669854" y="5624982"/>
            <a:ext cx="3160563" cy="523220"/>
          </a:xfrm>
          <a:prstGeom prst="rect">
            <a:avLst/>
          </a:prstGeom>
          <a:noFill/>
        </p:spPr>
        <p:txBody>
          <a:bodyPr wrap="square" lIns="91440" tIns="45720" rIns="91440" bIns="45720" rtlCol="0" anchor="t">
            <a:spAutoFit/>
          </a:bodyPr>
          <a:lstStyle/>
          <a:p>
            <a:pPr algn="ctr"/>
            <a:r>
              <a:rPr lang="en-PT" sz="2800"/>
              <a:t>from a charity shop</a:t>
            </a:r>
          </a:p>
        </p:txBody>
      </p:sp>
      <p:sp>
        <p:nvSpPr>
          <p:cNvPr id="12" name="TextBox 11">
            <a:extLst>
              <a:ext uri="{FF2B5EF4-FFF2-40B4-BE49-F238E27FC236}">
                <a16:creationId xmlns:a16="http://schemas.microsoft.com/office/drawing/2014/main" id="{D1954BBC-8D4D-94B9-246F-4CC906C77A75}"/>
              </a:ext>
            </a:extLst>
          </p:cNvPr>
          <p:cNvSpPr txBox="1"/>
          <p:nvPr/>
        </p:nvSpPr>
        <p:spPr>
          <a:xfrm>
            <a:off x="4422719" y="5629142"/>
            <a:ext cx="3828126" cy="523220"/>
          </a:xfrm>
          <a:prstGeom prst="rect">
            <a:avLst/>
          </a:prstGeom>
          <a:noFill/>
        </p:spPr>
        <p:txBody>
          <a:bodyPr wrap="square" lIns="91440" tIns="45720" rIns="91440" bIns="45720" rtlCol="0" anchor="t">
            <a:spAutoFit/>
          </a:bodyPr>
          <a:lstStyle/>
          <a:p>
            <a:pPr algn="ctr"/>
            <a:r>
              <a:rPr lang="en-GB" sz="2800"/>
              <a:t>from a market</a:t>
            </a:r>
            <a:endParaRPr lang="en-US" sz="2800">
              <a:ea typeface="Calibri"/>
              <a:cs typeface="Calibri"/>
            </a:endParaRPr>
          </a:p>
        </p:txBody>
      </p:sp>
      <p:sp>
        <p:nvSpPr>
          <p:cNvPr id="17" name="TextBox 16">
            <a:extLst>
              <a:ext uri="{FF2B5EF4-FFF2-40B4-BE49-F238E27FC236}">
                <a16:creationId xmlns:a16="http://schemas.microsoft.com/office/drawing/2014/main" id="{96B70C40-3950-523C-EDFF-352B27B663F2}"/>
              </a:ext>
            </a:extLst>
          </p:cNvPr>
          <p:cNvSpPr txBox="1"/>
          <p:nvPr/>
        </p:nvSpPr>
        <p:spPr>
          <a:xfrm>
            <a:off x="8165519" y="5629524"/>
            <a:ext cx="3808966" cy="523220"/>
          </a:xfrm>
          <a:prstGeom prst="rect">
            <a:avLst/>
          </a:prstGeom>
          <a:noFill/>
        </p:spPr>
        <p:txBody>
          <a:bodyPr wrap="square" lIns="91440" tIns="45720" rIns="91440" bIns="45720" rtlCol="0" anchor="t">
            <a:spAutoFit/>
          </a:bodyPr>
          <a:lstStyle/>
          <a:p>
            <a:pPr algn="ctr"/>
            <a:r>
              <a:rPr lang="en-PT" sz="2800"/>
              <a:t>from a shopping centre</a:t>
            </a:r>
            <a:endParaRPr lang="en-US" sz="2800">
              <a:ea typeface="Calibri"/>
              <a:cs typeface="Calibri"/>
            </a:endParaRPr>
          </a:p>
        </p:txBody>
      </p:sp>
      <p:sp>
        <p:nvSpPr>
          <p:cNvPr id="19" name="TextBox 18">
            <a:extLst>
              <a:ext uri="{FF2B5EF4-FFF2-40B4-BE49-F238E27FC236}">
                <a16:creationId xmlns:a16="http://schemas.microsoft.com/office/drawing/2014/main" id="{936C6E75-CC84-9494-4D1A-F430003F62D1}"/>
              </a:ext>
            </a:extLst>
          </p:cNvPr>
          <p:cNvSpPr txBox="1"/>
          <p:nvPr/>
        </p:nvSpPr>
        <p:spPr>
          <a:xfrm>
            <a:off x="739042" y="1178476"/>
            <a:ext cx="8719633" cy="646331"/>
          </a:xfrm>
          <a:prstGeom prst="rect">
            <a:avLst/>
          </a:prstGeom>
          <a:noFill/>
        </p:spPr>
        <p:txBody>
          <a:bodyPr wrap="square" lIns="91440" tIns="45720" rIns="91440" bIns="45720" rtlCol="0" anchor="t">
            <a:spAutoFit/>
          </a:bodyPr>
          <a:lstStyle/>
          <a:p>
            <a:r>
              <a:rPr lang="en-US" sz="3600" b="1"/>
              <a:t>Where did I buy these things?</a:t>
            </a:r>
            <a:r>
              <a:rPr lang="en-PT" sz="2800"/>
              <a:t> </a:t>
            </a:r>
            <a:endParaRPr lang="en-US" sz="2800">
              <a:ea typeface="Calibri"/>
              <a:cs typeface="Calibri"/>
            </a:endParaRPr>
          </a:p>
        </p:txBody>
      </p:sp>
    </p:spTree>
    <p:extLst>
      <p:ext uri="{BB962C8B-B14F-4D97-AF65-F5344CB8AC3E}">
        <p14:creationId xmlns:p14="http://schemas.microsoft.com/office/powerpoint/2010/main" val="1101726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3" grpId="0"/>
      <p:bldP spid="8" grpId="0"/>
      <p:bldP spid="12" grpId="0"/>
      <p:bldP spid="17"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urple text on a black background&#10;&#10;Description automatically generated">
            <a:extLst>
              <a:ext uri="{FF2B5EF4-FFF2-40B4-BE49-F238E27FC236}">
                <a16:creationId xmlns:a16="http://schemas.microsoft.com/office/drawing/2014/main" id="{9140D3F7-5D70-3245-AC03-F79D7D640782}"/>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673443" y="365125"/>
            <a:ext cx="1362459" cy="391669"/>
          </a:xfrm>
          <a:prstGeom prst="rect">
            <a:avLst/>
          </a:prstGeom>
        </p:spPr>
      </p:pic>
      <p:pic>
        <p:nvPicPr>
          <p:cNvPr id="5" name="Picture 4">
            <a:extLst>
              <a:ext uri="{FF2B5EF4-FFF2-40B4-BE49-F238E27FC236}">
                <a16:creationId xmlns:a16="http://schemas.microsoft.com/office/drawing/2014/main" id="{EAB903E3-6A59-7FC9-4BAD-D3D5760CAD32}"/>
              </a:ext>
            </a:extLst>
          </p:cNvPr>
          <p:cNvPicPr>
            <a:picLocks noChangeAspect="1"/>
          </p:cNvPicPr>
          <p:nvPr/>
        </p:nvPicPr>
        <p:blipFill>
          <a:blip r:embed="rId3"/>
          <a:stretch>
            <a:fillRect/>
          </a:stretch>
        </p:blipFill>
        <p:spPr>
          <a:xfrm>
            <a:off x="9035161" y="372855"/>
            <a:ext cx="2780458" cy="507636"/>
          </a:xfrm>
          <a:prstGeom prst="rect">
            <a:avLst/>
          </a:prstGeom>
        </p:spPr>
      </p:pic>
      <p:sp>
        <p:nvSpPr>
          <p:cNvPr id="9" name="TextBox 8">
            <a:extLst>
              <a:ext uri="{FF2B5EF4-FFF2-40B4-BE49-F238E27FC236}">
                <a16:creationId xmlns:a16="http://schemas.microsoft.com/office/drawing/2014/main" id="{2B9B1FA3-C0F5-2E47-940E-452907F5C111}"/>
              </a:ext>
            </a:extLst>
          </p:cNvPr>
          <p:cNvSpPr txBox="1"/>
          <p:nvPr/>
        </p:nvSpPr>
        <p:spPr>
          <a:xfrm>
            <a:off x="731830" y="2810801"/>
            <a:ext cx="2818151" cy="707886"/>
          </a:xfrm>
          <a:prstGeom prst="rect">
            <a:avLst/>
          </a:prstGeom>
          <a:noFill/>
        </p:spPr>
        <p:txBody>
          <a:bodyPr wrap="square" lIns="91440" tIns="45720" rIns="91440" bIns="45720" rtlCol="0" anchor="t">
            <a:spAutoFit/>
          </a:bodyPr>
          <a:lstStyle/>
          <a:p>
            <a:pPr algn="ctr"/>
            <a:r>
              <a:rPr lang="en-PT" sz="2000"/>
              <a:t>Someone made them in a big factory.</a:t>
            </a:r>
          </a:p>
        </p:txBody>
      </p:sp>
      <p:sp>
        <p:nvSpPr>
          <p:cNvPr id="10" name="TextBox 9">
            <a:extLst>
              <a:ext uri="{FF2B5EF4-FFF2-40B4-BE49-F238E27FC236}">
                <a16:creationId xmlns:a16="http://schemas.microsoft.com/office/drawing/2014/main" id="{9A0DC527-B7C7-3642-83D9-70571E592197}"/>
              </a:ext>
            </a:extLst>
          </p:cNvPr>
          <p:cNvSpPr txBox="1"/>
          <p:nvPr/>
        </p:nvSpPr>
        <p:spPr>
          <a:xfrm>
            <a:off x="8229027" y="2916547"/>
            <a:ext cx="2818151" cy="707886"/>
          </a:xfrm>
          <a:prstGeom prst="rect">
            <a:avLst/>
          </a:prstGeom>
          <a:noFill/>
          <a:ln>
            <a:solidFill>
              <a:schemeClr val="bg1"/>
            </a:solidFill>
          </a:ln>
        </p:spPr>
        <p:txBody>
          <a:bodyPr wrap="square" rtlCol="0">
            <a:spAutoFit/>
          </a:bodyPr>
          <a:lstStyle/>
          <a:p>
            <a:pPr algn="ctr"/>
            <a:r>
              <a:rPr lang="en-PT" sz="2000"/>
              <a:t>Someone made them in a big factory.</a:t>
            </a:r>
          </a:p>
        </p:txBody>
      </p:sp>
      <p:sp>
        <p:nvSpPr>
          <p:cNvPr id="11" name="TextBox 10">
            <a:extLst>
              <a:ext uri="{FF2B5EF4-FFF2-40B4-BE49-F238E27FC236}">
                <a16:creationId xmlns:a16="http://schemas.microsoft.com/office/drawing/2014/main" id="{7029ADCC-CC33-E047-89CC-488A65EC0889}"/>
              </a:ext>
            </a:extLst>
          </p:cNvPr>
          <p:cNvSpPr txBox="1"/>
          <p:nvPr/>
        </p:nvSpPr>
        <p:spPr>
          <a:xfrm>
            <a:off x="4337881" y="3014895"/>
            <a:ext cx="3102964" cy="1015663"/>
          </a:xfrm>
          <a:prstGeom prst="rect">
            <a:avLst/>
          </a:prstGeom>
          <a:noFill/>
        </p:spPr>
        <p:txBody>
          <a:bodyPr wrap="square" lIns="91440" tIns="45720" rIns="91440" bIns="45720" rtlCol="0" anchor="t">
            <a:spAutoFit/>
          </a:bodyPr>
          <a:lstStyle/>
          <a:p>
            <a:pPr algn="ctr"/>
            <a:r>
              <a:rPr lang="en-PT" sz="2000"/>
              <a:t>We eat them and we can put the waste back into the land.</a:t>
            </a:r>
          </a:p>
        </p:txBody>
      </p:sp>
      <p:sp>
        <p:nvSpPr>
          <p:cNvPr id="12" name="TextBox 11">
            <a:extLst>
              <a:ext uri="{FF2B5EF4-FFF2-40B4-BE49-F238E27FC236}">
                <a16:creationId xmlns:a16="http://schemas.microsoft.com/office/drawing/2014/main" id="{06531F97-4DF1-9D40-A392-64AB7213519A}"/>
              </a:ext>
            </a:extLst>
          </p:cNvPr>
          <p:cNvSpPr txBox="1"/>
          <p:nvPr/>
        </p:nvSpPr>
        <p:spPr>
          <a:xfrm>
            <a:off x="4775346" y="4182564"/>
            <a:ext cx="2362062" cy="400110"/>
          </a:xfrm>
          <a:prstGeom prst="rect">
            <a:avLst/>
          </a:prstGeom>
          <a:noFill/>
        </p:spPr>
        <p:txBody>
          <a:bodyPr wrap="square" rtlCol="0">
            <a:spAutoFit/>
          </a:bodyPr>
          <a:lstStyle/>
          <a:p>
            <a:r>
              <a:rPr lang="en-PT" sz="2000"/>
              <a:t>We buy them fresh.</a:t>
            </a:r>
          </a:p>
        </p:txBody>
      </p:sp>
      <p:sp>
        <p:nvSpPr>
          <p:cNvPr id="14" name="TextBox 13">
            <a:extLst>
              <a:ext uri="{FF2B5EF4-FFF2-40B4-BE49-F238E27FC236}">
                <a16:creationId xmlns:a16="http://schemas.microsoft.com/office/drawing/2014/main" id="{6A031DED-2CEA-2D47-89CA-37F943A07235}"/>
              </a:ext>
            </a:extLst>
          </p:cNvPr>
          <p:cNvSpPr txBox="1"/>
          <p:nvPr/>
        </p:nvSpPr>
        <p:spPr>
          <a:xfrm>
            <a:off x="7919930" y="3778405"/>
            <a:ext cx="3462728" cy="400110"/>
          </a:xfrm>
          <a:prstGeom prst="rect">
            <a:avLst/>
          </a:prstGeom>
          <a:noFill/>
        </p:spPr>
        <p:txBody>
          <a:bodyPr wrap="square" lIns="91440" tIns="45720" rIns="91440" bIns="45720" rtlCol="0" anchor="t">
            <a:spAutoFit/>
          </a:bodyPr>
          <a:lstStyle/>
          <a:p>
            <a:pPr algn="ctr"/>
            <a:r>
              <a:rPr lang="en-PT" sz="2000"/>
              <a:t>We buy them new.</a:t>
            </a:r>
          </a:p>
        </p:txBody>
      </p:sp>
      <p:sp>
        <p:nvSpPr>
          <p:cNvPr id="15" name="TextBox 14">
            <a:extLst>
              <a:ext uri="{FF2B5EF4-FFF2-40B4-BE49-F238E27FC236}">
                <a16:creationId xmlns:a16="http://schemas.microsoft.com/office/drawing/2014/main" id="{3B6D79B8-81E2-D04A-BD34-7B0EFB680880}"/>
              </a:ext>
            </a:extLst>
          </p:cNvPr>
          <p:cNvSpPr txBox="1"/>
          <p:nvPr/>
        </p:nvSpPr>
        <p:spPr>
          <a:xfrm>
            <a:off x="763000" y="3534053"/>
            <a:ext cx="2949333" cy="707886"/>
          </a:xfrm>
          <a:prstGeom prst="rect">
            <a:avLst/>
          </a:prstGeom>
          <a:noFill/>
        </p:spPr>
        <p:txBody>
          <a:bodyPr wrap="square" lIns="91440" tIns="45720" rIns="91440" bIns="45720" rtlCol="0" anchor="t">
            <a:spAutoFit/>
          </a:bodyPr>
          <a:lstStyle/>
          <a:p>
            <a:pPr algn="ctr"/>
            <a:r>
              <a:rPr lang="en-PT" sz="2000"/>
              <a:t>We buy them after someone has used them.</a:t>
            </a:r>
          </a:p>
        </p:txBody>
      </p:sp>
      <p:sp>
        <p:nvSpPr>
          <p:cNvPr id="16" name="TextBox 15">
            <a:extLst>
              <a:ext uri="{FF2B5EF4-FFF2-40B4-BE49-F238E27FC236}">
                <a16:creationId xmlns:a16="http://schemas.microsoft.com/office/drawing/2014/main" id="{878A4E19-7E11-B14E-953D-FC7BE582A2D9}"/>
              </a:ext>
            </a:extLst>
          </p:cNvPr>
          <p:cNvSpPr txBox="1"/>
          <p:nvPr/>
        </p:nvSpPr>
        <p:spPr>
          <a:xfrm>
            <a:off x="536458" y="4242317"/>
            <a:ext cx="3477718" cy="707886"/>
          </a:xfrm>
          <a:prstGeom prst="rect">
            <a:avLst/>
          </a:prstGeom>
          <a:noFill/>
        </p:spPr>
        <p:txBody>
          <a:bodyPr wrap="square" rtlCol="0">
            <a:spAutoFit/>
          </a:bodyPr>
          <a:lstStyle/>
          <a:p>
            <a:pPr algn="ctr"/>
            <a:r>
              <a:rPr lang="en-PT" sz="2000"/>
              <a:t>We reduce waste when we buy them.</a:t>
            </a:r>
          </a:p>
        </p:txBody>
      </p:sp>
      <p:sp>
        <p:nvSpPr>
          <p:cNvPr id="17" name="TextBox 16">
            <a:extLst>
              <a:ext uri="{FF2B5EF4-FFF2-40B4-BE49-F238E27FC236}">
                <a16:creationId xmlns:a16="http://schemas.microsoft.com/office/drawing/2014/main" id="{1FCE9C8A-0A4E-4341-947B-8D526CB691DE}"/>
              </a:ext>
            </a:extLst>
          </p:cNvPr>
          <p:cNvSpPr txBox="1"/>
          <p:nvPr/>
        </p:nvSpPr>
        <p:spPr>
          <a:xfrm>
            <a:off x="615366" y="4883401"/>
            <a:ext cx="3477718" cy="707886"/>
          </a:xfrm>
          <a:prstGeom prst="rect">
            <a:avLst/>
          </a:prstGeom>
          <a:noFill/>
        </p:spPr>
        <p:txBody>
          <a:bodyPr wrap="square" lIns="91440" tIns="45720" rIns="91440" bIns="45720" rtlCol="0" anchor="t">
            <a:spAutoFit/>
          </a:bodyPr>
          <a:lstStyle/>
          <a:p>
            <a:pPr algn="ctr"/>
            <a:r>
              <a:rPr lang="en-PT" sz="2000"/>
              <a:t>The money goes to people who need help.</a:t>
            </a:r>
          </a:p>
        </p:txBody>
      </p:sp>
      <p:sp>
        <p:nvSpPr>
          <p:cNvPr id="18" name="TextBox 17">
            <a:extLst>
              <a:ext uri="{FF2B5EF4-FFF2-40B4-BE49-F238E27FC236}">
                <a16:creationId xmlns:a16="http://schemas.microsoft.com/office/drawing/2014/main" id="{13300AB4-8C17-1A4A-90E1-64FC081444C1}"/>
              </a:ext>
            </a:extLst>
          </p:cNvPr>
          <p:cNvSpPr txBox="1"/>
          <p:nvPr/>
        </p:nvSpPr>
        <p:spPr>
          <a:xfrm>
            <a:off x="8037585" y="4244930"/>
            <a:ext cx="3462728" cy="1015663"/>
          </a:xfrm>
          <a:prstGeom prst="rect">
            <a:avLst/>
          </a:prstGeom>
          <a:noFill/>
        </p:spPr>
        <p:txBody>
          <a:bodyPr wrap="square" lIns="91440" tIns="45720" rIns="91440" bIns="45720" rtlCol="0" anchor="t">
            <a:spAutoFit/>
          </a:bodyPr>
          <a:lstStyle/>
          <a:p>
            <a:pPr algn="ctr"/>
            <a:r>
              <a:rPr lang="en-US" sz="2000"/>
              <a:t>Big ships, lorries or </a:t>
            </a:r>
            <a:r>
              <a:rPr lang="en-US" sz="2000" err="1"/>
              <a:t>aeroplanes</a:t>
            </a:r>
            <a:r>
              <a:rPr lang="en-US" sz="2000"/>
              <a:t> transport them to different countries.</a:t>
            </a:r>
            <a:r>
              <a:rPr lang="en-PT" sz="2000"/>
              <a:t> </a:t>
            </a:r>
            <a:endParaRPr lang="en-US"/>
          </a:p>
        </p:txBody>
      </p:sp>
      <p:sp>
        <p:nvSpPr>
          <p:cNvPr id="19" name="TextBox 18">
            <a:extLst>
              <a:ext uri="{FF2B5EF4-FFF2-40B4-BE49-F238E27FC236}">
                <a16:creationId xmlns:a16="http://schemas.microsoft.com/office/drawing/2014/main" id="{7BFC642F-D339-ED48-8035-844EAAF1F70A}"/>
              </a:ext>
            </a:extLst>
          </p:cNvPr>
          <p:cNvSpPr txBox="1"/>
          <p:nvPr/>
        </p:nvSpPr>
        <p:spPr>
          <a:xfrm>
            <a:off x="7830952" y="2201190"/>
            <a:ext cx="3658280" cy="707886"/>
          </a:xfrm>
          <a:prstGeom prst="rect">
            <a:avLst/>
          </a:prstGeom>
          <a:noFill/>
        </p:spPr>
        <p:txBody>
          <a:bodyPr wrap="square" lIns="91440" tIns="45720" rIns="91440" bIns="45720" rtlCol="0" anchor="t">
            <a:spAutoFit/>
          </a:bodyPr>
          <a:lstStyle/>
          <a:p>
            <a:pPr algn="ctr"/>
            <a:r>
              <a:rPr lang="en-PT" sz="2000" b="1"/>
              <a:t>new jeans from a shopping </a:t>
            </a:r>
            <a:r>
              <a:rPr lang="en-PT" sz="2000" b="1" err="1"/>
              <a:t>centre</a:t>
            </a:r>
            <a:endParaRPr lang="en-US" b="1" err="1"/>
          </a:p>
        </p:txBody>
      </p:sp>
      <p:sp>
        <p:nvSpPr>
          <p:cNvPr id="20" name="TextBox 19">
            <a:extLst>
              <a:ext uri="{FF2B5EF4-FFF2-40B4-BE49-F238E27FC236}">
                <a16:creationId xmlns:a16="http://schemas.microsoft.com/office/drawing/2014/main" id="{85577726-E99D-7B45-A1CD-7901BCE23016}"/>
              </a:ext>
            </a:extLst>
          </p:cNvPr>
          <p:cNvSpPr txBox="1"/>
          <p:nvPr/>
        </p:nvSpPr>
        <p:spPr>
          <a:xfrm>
            <a:off x="4340743" y="4818084"/>
            <a:ext cx="3218192" cy="707886"/>
          </a:xfrm>
          <a:prstGeom prst="rect">
            <a:avLst/>
          </a:prstGeom>
          <a:noFill/>
        </p:spPr>
        <p:txBody>
          <a:bodyPr wrap="square" lIns="91440" tIns="45720" rIns="91440" bIns="45720" rtlCol="0" anchor="t">
            <a:spAutoFit/>
          </a:bodyPr>
          <a:lstStyle/>
          <a:p>
            <a:pPr algn="ctr"/>
            <a:r>
              <a:rPr lang="en-PT" sz="2000"/>
              <a:t>People who live near us get the money.</a:t>
            </a:r>
          </a:p>
        </p:txBody>
      </p:sp>
      <p:sp>
        <p:nvSpPr>
          <p:cNvPr id="22" name="TextBox 21">
            <a:extLst>
              <a:ext uri="{FF2B5EF4-FFF2-40B4-BE49-F238E27FC236}">
                <a16:creationId xmlns:a16="http://schemas.microsoft.com/office/drawing/2014/main" id="{27DA6644-8736-4442-8F67-3804F62464B4}"/>
              </a:ext>
            </a:extLst>
          </p:cNvPr>
          <p:cNvSpPr txBox="1"/>
          <p:nvPr/>
        </p:nvSpPr>
        <p:spPr>
          <a:xfrm>
            <a:off x="617094" y="5586415"/>
            <a:ext cx="3477718" cy="1015663"/>
          </a:xfrm>
          <a:prstGeom prst="rect">
            <a:avLst/>
          </a:prstGeom>
          <a:noFill/>
        </p:spPr>
        <p:txBody>
          <a:bodyPr wrap="square" lIns="91440" tIns="45720" rIns="91440" bIns="45720" anchor="t">
            <a:spAutoFit/>
          </a:bodyPr>
          <a:lstStyle/>
          <a:p>
            <a:pPr algn="ctr"/>
            <a:r>
              <a:rPr lang="en-US" sz="2000">
                <a:ea typeface="+mn-lt"/>
                <a:cs typeface="+mn-lt"/>
              </a:rPr>
              <a:t>We could give them to a second-hand shop when we don't want them any more.</a:t>
            </a:r>
            <a:endParaRPr lang="en-US" sz="2000">
              <a:ea typeface="Calibri"/>
              <a:cs typeface="Calibri"/>
            </a:endParaRPr>
          </a:p>
        </p:txBody>
      </p:sp>
      <p:sp>
        <p:nvSpPr>
          <p:cNvPr id="23" name="TextBox 22">
            <a:extLst>
              <a:ext uri="{FF2B5EF4-FFF2-40B4-BE49-F238E27FC236}">
                <a16:creationId xmlns:a16="http://schemas.microsoft.com/office/drawing/2014/main" id="{2976F617-E45F-9D45-A9E3-504304662E49}"/>
              </a:ext>
            </a:extLst>
          </p:cNvPr>
          <p:cNvSpPr txBox="1"/>
          <p:nvPr/>
        </p:nvSpPr>
        <p:spPr>
          <a:xfrm>
            <a:off x="8035628" y="5259137"/>
            <a:ext cx="3478483" cy="1433375"/>
          </a:xfrm>
          <a:prstGeom prst="rect">
            <a:avLst/>
          </a:prstGeom>
          <a:noFill/>
        </p:spPr>
        <p:txBody>
          <a:bodyPr wrap="square" lIns="91440" tIns="45720" rIns="91440" bIns="45720" rtlCol="0" anchor="t">
            <a:spAutoFit/>
          </a:bodyPr>
          <a:lstStyle/>
          <a:p>
            <a:pPr algn="ctr"/>
            <a:r>
              <a:rPr lang="en-US" sz="2000" dirty="0"/>
              <a:t>We could give them to a second-hand shop when we don't want them anymore.</a:t>
            </a:r>
            <a:endParaRPr lang="en-US" sz="2000" dirty="0">
              <a:ea typeface="Calibri"/>
              <a:cs typeface="Calibri"/>
            </a:endParaRPr>
          </a:p>
          <a:p>
            <a:pPr algn="ctr"/>
            <a:endParaRPr lang="en-PT" sz="2400">
              <a:ea typeface="Calibri"/>
              <a:cs typeface="Calibri"/>
            </a:endParaRPr>
          </a:p>
        </p:txBody>
      </p:sp>
      <p:sp>
        <p:nvSpPr>
          <p:cNvPr id="24" name="TextBox 23">
            <a:extLst>
              <a:ext uri="{FF2B5EF4-FFF2-40B4-BE49-F238E27FC236}">
                <a16:creationId xmlns:a16="http://schemas.microsoft.com/office/drawing/2014/main" id="{58549400-5F5E-7848-9BE3-D03D8A9AD877}"/>
              </a:ext>
            </a:extLst>
          </p:cNvPr>
          <p:cNvSpPr txBox="1"/>
          <p:nvPr/>
        </p:nvSpPr>
        <p:spPr>
          <a:xfrm>
            <a:off x="2993058" y="183417"/>
            <a:ext cx="5910470" cy="646331"/>
          </a:xfrm>
          <a:prstGeom prst="rect">
            <a:avLst/>
          </a:prstGeom>
          <a:noFill/>
        </p:spPr>
        <p:txBody>
          <a:bodyPr wrap="square" lIns="91440" tIns="45720" rIns="91440" bIns="45720" rtlCol="0" anchor="t">
            <a:spAutoFit/>
          </a:bodyPr>
          <a:lstStyle/>
          <a:p>
            <a:r>
              <a:rPr lang="en-PT" sz="3600" b="1"/>
              <a:t>   </a:t>
            </a:r>
          </a:p>
        </p:txBody>
      </p:sp>
      <p:pic>
        <p:nvPicPr>
          <p:cNvPr id="2" name="Imagen 1" descr="Imagen que contiene interior, persona, pastel, tabla&#10;&#10;Descripción generada automáticamente">
            <a:extLst>
              <a:ext uri="{FF2B5EF4-FFF2-40B4-BE49-F238E27FC236}">
                <a16:creationId xmlns:a16="http://schemas.microsoft.com/office/drawing/2014/main" id="{0BA4927E-2D34-C852-0415-B9E16C4C958E}"/>
              </a:ext>
            </a:extLst>
          </p:cNvPr>
          <p:cNvPicPr>
            <a:picLocks noChangeAspect="1"/>
          </p:cNvPicPr>
          <p:nvPr/>
        </p:nvPicPr>
        <p:blipFill>
          <a:blip r:embed="rId4" cstate="hqprint">
            <a:extLst>
              <a:ext uri="{28A0092B-C50C-407E-A947-70E740481C1C}">
                <a14:useLocalDpi xmlns:a14="http://schemas.microsoft.com/office/drawing/2010/main"/>
              </a:ext>
            </a:extLst>
          </a:blip>
          <a:srcRect/>
          <a:stretch/>
        </p:blipFill>
        <p:spPr>
          <a:xfrm>
            <a:off x="1624333" y="827349"/>
            <a:ext cx="1212917" cy="1324106"/>
          </a:xfrm>
          <a:prstGeom prst="rect">
            <a:avLst/>
          </a:prstGeom>
        </p:spPr>
      </p:pic>
      <p:pic>
        <p:nvPicPr>
          <p:cNvPr id="3" name="Imagen 2" descr="Imagen que contiene persona, tabla, comida, mujer&#10;&#10;Descripción generada automáticamente">
            <a:extLst>
              <a:ext uri="{FF2B5EF4-FFF2-40B4-BE49-F238E27FC236}">
                <a16:creationId xmlns:a16="http://schemas.microsoft.com/office/drawing/2014/main" id="{C00A4D13-38E8-3D59-C791-68BE2D6EF096}"/>
              </a:ext>
            </a:extLst>
          </p:cNvPr>
          <p:cNvPicPr>
            <a:picLocks noChangeAspect="1"/>
          </p:cNvPicPr>
          <p:nvPr/>
        </p:nvPicPr>
        <p:blipFill>
          <a:blip r:embed="rId5" cstate="hqprint">
            <a:extLst>
              <a:ext uri="{28A0092B-C50C-407E-A947-70E740481C1C}">
                <a14:useLocalDpi xmlns:a14="http://schemas.microsoft.com/office/drawing/2010/main"/>
              </a:ext>
            </a:extLst>
          </a:blip>
          <a:srcRect t="-4965"/>
          <a:stretch/>
        </p:blipFill>
        <p:spPr>
          <a:xfrm>
            <a:off x="5163845" y="822960"/>
            <a:ext cx="1213292" cy="1319052"/>
          </a:xfrm>
          <a:prstGeom prst="rect">
            <a:avLst/>
          </a:prstGeom>
        </p:spPr>
      </p:pic>
      <p:pic>
        <p:nvPicPr>
          <p:cNvPr id="13" name="Imagen 12" descr="Imagen que contiene cesta, persona, contenedor, caliente&#10;&#10;Descripción generada automáticamente">
            <a:extLst>
              <a:ext uri="{FF2B5EF4-FFF2-40B4-BE49-F238E27FC236}">
                <a16:creationId xmlns:a16="http://schemas.microsoft.com/office/drawing/2014/main" id="{C2DB8D77-2A98-9384-447C-A56234D39D77}"/>
              </a:ext>
            </a:extLst>
          </p:cNvPr>
          <p:cNvPicPr>
            <a:picLocks noChangeAspect="1"/>
          </p:cNvPicPr>
          <p:nvPr/>
        </p:nvPicPr>
        <p:blipFill>
          <a:blip r:embed="rId6"/>
          <a:srcRect/>
          <a:stretch/>
        </p:blipFill>
        <p:spPr>
          <a:xfrm>
            <a:off x="1627632" y="822960"/>
            <a:ext cx="1216154" cy="1320629"/>
          </a:xfrm>
          <a:prstGeom prst="rect">
            <a:avLst/>
          </a:prstGeom>
        </p:spPr>
      </p:pic>
      <p:pic>
        <p:nvPicPr>
          <p:cNvPr id="21" name="Imagen 20" descr="Imagen que contiene cesta, persona, contenedor, caliente&#10;&#10;Descripción generada automáticamente">
            <a:extLst>
              <a:ext uri="{FF2B5EF4-FFF2-40B4-BE49-F238E27FC236}">
                <a16:creationId xmlns:a16="http://schemas.microsoft.com/office/drawing/2014/main" id="{807066E0-3F68-BF93-D90B-D1C7141000F5}"/>
              </a:ext>
            </a:extLst>
          </p:cNvPr>
          <p:cNvPicPr>
            <a:picLocks noChangeAspect="1"/>
          </p:cNvPicPr>
          <p:nvPr/>
        </p:nvPicPr>
        <p:blipFill>
          <a:blip r:embed="rId6"/>
          <a:srcRect/>
          <a:stretch/>
        </p:blipFill>
        <p:spPr>
          <a:xfrm>
            <a:off x="1627632" y="878198"/>
            <a:ext cx="1213232" cy="1327424"/>
          </a:xfrm>
          <a:prstGeom prst="rect">
            <a:avLst/>
          </a:prstGeom>
        </p:spPr>
      </p:pic>
      <p:pic>
        <p:nvPicPr>
          <p:cNvPr id="25" name="Imagen 24" descr="Imagen que contiene cesta, persona, contenedor, caliente&#10;&#10;Descripción generada automáticamente">
            <a:extLst>
              <a:ext uri="{FF2B5EF4-FFF2-40B4-BE49-F238E27FC236}">
                <a16:creationId xmlns:a16="http://schemas.microsoft.com/office/drawing/2014/main" id="{B75A3292-6068-626A-F130-F2786EA064A3}"/>
              </a:ext>
            </a:extLst>
          </p:cNvPr>
          <p:cNvPicPr>
            <a:picLocks noChangeAspect="1"/>
          </p:cNvPicPr>
          <p:nvPr/>
        </p:nvPicPr>
        <p:blipFill>
          <a:blip r:embed="rId7" cstate="hqprint">
            <a:extLst>
              <a:ext uri="{28A0092B-C50C-407E-A947-70E740481C1C}">
                <a14:useLocalDpi xmlns:a14="http://schemas.microsoft.com/office/drawing/2010/main"/>
              </a:ext>
            </a:extLst>
          </a:blip>
          <a:srcRect/>
          <a:stretch/>
        </p:blipFill>
        <p:spPr>
          <a:xfrm>
            <a:off x="8690502" y="881752"/>
            <a:ext cx="1098777" cy="1304713"/>
          </a:xfrm>
          <a:prstGeom prst="rect">
            <a:avLst/>
          </a:prstGeom>
        </p:spPr>
      </p:pic>
      <p:sp>
        <p:nvSpPr>
          <p:cNvPr id="7" name="TextBox 6">
            <a:extLst>
              <a:ext uri="{FF2B5EF4-FFF2-40B4-BE49-F238E27FC236}">
                <a16:creationId xmlns:a16="http://schemas.microsoft.com/office/drawing/2014/main" id="{96DE8779-CC40-5598-9447-D3A8C854EA13}"/>
              </a:ext>
            </a:extLst>
          </p:cNvPr>
          <p:cNvSpPr txBox="1"/>
          <p:nvPr/>
        </p:nvSpPr>
        <p:spPr>
          <a:xfrm>
            <a:off x="460898" y="2152820"/>
            <a:ext cx="3555959" cy="707886"/>
          </a:xfrm>
          <a:prstGeom prst="rect">
            <a:avLst/>
          </a:prstGeom>
          <a:noFill/>
        </p:spPr>
        <p:txBody>
          <a:bodyPr wrap="square" lIns="91440" tIns="45720" rIns="91440" bIns="45720" rtlCol="0" anchor="t">
            <a:spAutoFit/>
          </a:bodyPr>
          <a:lstStyle/>
          <a:p>
            <a:pPr algn="ctr"/>
            <a:r>
              <a:rPr lang="en-PT" sz="2000" b="1"/>
              <a:t>second-hand shirts from a charity shop</a:t>
            </a:r>
          </a:p>
        </p:txBody>
      </p:sp>
      <p:sp>
        <p:nvSpPr>
          <p:cNvPr id="27" name="TextBox 26">
            <a:extLst>
              <a:ext uri="{FF2B5EF4-FFF2-40B4-BE49-F238E27FC236}">
                <a16:creationId xmlns:a16="http://schemas.microsoft.com/office/drawing/2014/main" id="{60AC5F8A-B690-6C46-E70D-5583EDDD9111}"/>
              </a:ext>
            </a:extLst>
          </p:cNvPr>
          <p:cNvSpPr txBox="1"/>
          <p:nvPr/>
        </p:nvSpPr>
        <p:spPr>
          <a:xfrm>
            <a:off x="4331373" y="2201201"/>
            <a:ext cx="3096341" cy="707886"/>
          </a:xfrm>
          <a:prstGeom prst="rect">
            <a:avLst/>
          </a:prstGeom>
          <a:noFill/>
        </p:spPr>
        <p:txBody>
          <a:bodyPr wrap="square" lIns="91440" tIns="45720" rIns="91440" bIns="45720" rtlCol="0" anchor="t">
            <a:spAutoFit/>
          </a:bodyPr>
          <a:lstStyle/>
          <a:p>
            <a:pPr algn="ctr"/>
            <a:r>
              <a:rPr lang="en-PT" sz="2000" b="1"/>
              <a:t>local fruit and vegetables from a market</a:t>
            </a:r>
            <a:endParaRPr lang="en-US" sz="2000" b="1">
              <a:ea typeface="Calibri"/>
              <a:cs typeface="Calibri"/>
            </a:endParaRPr>
          </a:p>
        </p:txBody>
      </p:sp>
    </p:spTree>
    <p:extLst>
      <p:ext uri="{BB962C8B-B14F-4D97-AF65-F5344CB8AC3E}">
        <p14:creationId xmlns:p14="http://schemas.microsoft.com/office/powerpoint/2010/main" val="2830203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500"/>
                                        <p:tgtEl>
                                          <p:spTgt spid="19"/>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p:bldP spid="12" grpId="0"/>
      <p:bldP spid="14" grpId="0"/>
      <p:bldP spid="15" grpId="0"/>
      <p:bldP spid="16" grpId="0"/>
      <p:bldP spid="17" grpId="0"/>
      <p:bldP spid="18" grpId="0"/>
      <p:bldP spid="19" grpId="0"/>
      <p:bldP spid="20" grpId="0"/>
      <p:bldP spid="22" grpId="0"/>
      <p:bldP spid="23" grpId="0"/>
      <p:bldP spid="7" grpId="0"/>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urple text on a black background&#10;&#10;Description automatically generated">
            <a:extLst>
              <a:ext uri="{FF2B5EF4-FFF2-40B4-BE49-F238E27FC236}">
                <a16:creationId xmlns:a16="http://schemas.microsoft.com/office/drawing/2014/main" id="{9140D3F7-5D70-3245-AC03-F79D7D640782}"/>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673443" y="365125"/>
            <a:ext cx="1362459" cy="391669"/>
          </a:xfrm>
          <a:prstGeom prst="rect">
            <a:avLst/>
          </a:prstGeom>
        </p:spPr>
      </p:pic>
      <p:pic>
        <p:nvPicPr>
          <p:cNvPr id="5" name="Picture 4">
            <a:extLst>
              <a:ext uri="{FF2B5EF4-FFF2-40B4-BE49-F238E27FC236}">
                <a16:creationId xmlns:a16="http://schemas.microsoft.com/office/drawing/2014/main" id="{EAB903E3-6A59-7FC9-4BAD-D3D5760CAD32}"/>
              </a:ext>
            </a:extLst>
          </p:cNvPr>
          <p:cNvPicPr>
            <a:picLocks noChangeAspect="1"/>
          </p:cNvPicPr>
          <p:nvPr/>
        </p:nvPicPr>
        <p:blipFill>
          <a:blip r:embed="rId3"/>
          <a:stretch>
            <a:fillRect/>
          </a:stretch>
        </p:blipFill>
        <p:spPr>
          <a:xfrm>
            <a:off x="9035161" y="372855"/>
            <a:ext cx="2780458" cy="507636"/>
          </a:xfrm>
          <a:prstGeom prst="rect">
            <a:avLst/>
          </a:prstGeom>
        </p:spPr>
      </p:pic>
      <p:sp>
        <p:nvSpPr>
          <p:cNvPr id="2" name="TextBox 1">
            <a:extLst>
              <a:ext uri="{FF2B5EF4-FFF2-40B4-BE49-F238E27FC236}">
                <a16:creationId xmlns:a16="http://schemas.microsoft.com/office/drawing/2014/main" id="{841C672E-55D3-6D46-871E-634666B0BB79}"/>
              </a:ext>
            </a:extLst>
          </p:cNvPr>
          <p:cNvSpPr txBox="1"/>
          <p:nvPr/>
        </p:nvSpPr>
        <p:spPr>
          <a:xfrm>
            <a:off x="2888762" y="603746"/>
            <a:ext cx="6024277" cy="1077218"/>
          </a:xfrm>
          <a:prstGeom prst="rect">
            <a:avLst/>
          </a:prstGeom>
          <a:noFill/>
        </p:spPr>
        <p:txBody>
          <a:bodyPr wrap="square" rtlCol="0">
            <a:spAutoFit/>
          </a:bodyPr>
          <a:lstStyle/>
          <a:p>
            <a:pPr algn="ctr"/>
            <a:r>
              <a:rPr lang="en-PT" sz="3200" b="1"/>
              <a:t>Whic</a:t>
            </a:r>
            <a:r>
              <a:rPr lang="en-GB" sz="3200" b="1"/>
              <a:t>h</a:t>
            </a:r>
            <a:r>
              <a:rPr lang="en-PT" sz="3200" b="1"/>
              <a:t> is the best to buy for people and the environment?</a:t>
            </a:r>
          </a:p>
        </p:txBody>
      </p:sp>
      <p:pic>
        <p:nvPicPr>
          <p:cNvPr id="7" name="Imagen 6" descr="Imagen que contiene interior, persona, pastel, tabla&#10;&#10;Descripción generada automáticamente">
            <a:extLst>
              <a:ext uri="{FF2B5EF4-FFF2-40B4-BE49-F238E27FC236}">
                <a16:creationId xmlns:a16="http://schemas.microsoft.com/office/drawing/2014/main" id="{C737BE6B-71C8-EBAB-A5E4-575BA9F37F64}"/>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895165" y="2699058"/>
            <a:ext cx="3136777" cy="2059127"/>
          </a:xfrm>
          <a:prstGeom prst="rect">
            <a:avLst/>
          </a:prstGeom>
        </p:spPr>
      </p:pic>
      <p:pic>
        <p:nvPicPr>
          <p:cNvPr id="8" name="Imagen 7" descr="Imagen que contiene persona, tabla, comida, mujer&#10;&#10;Descripción generada automáticamente">
            <a:extLst>
              <a:ext uri="{FF2B5EF4-FFF2-40B4-BE49-F238E27FC236}">
                <a16:creationId xmlns:a16="http://schemas.microsoft.com/office/drawing/2014/main" id="{402524A4-9629-0701-6852-A003F9B13FCA}"/>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4579398" y="2699176"/>
            <a:ext cx="3040602" cy="2058892"/>
          </a:xfrm>
          <a:prstGeom prst="rect">
            <a:avLst/>
          </a:prstGeom>
        </p:spPr>
      </p:pic>
      <p:pic>
        <p:nvPicPr>
          <p:cNvPr id="9" name="Imagen 8" descr="Imagen que contiene cesta, persona, contenedor, caliente&#10;&#10;Descripción generada automáticamente">
            <a:extLst>
              <a:ext uri="{FF2B5EF4-FFF2-40B4-BE49-F238E27FC236}">
                <a16:creationId xmlns:a16="http://schemas.microsoft.com/office/drawing/2014/main" id="{238F18BA-F1B1-AAC8-D433-0449BA7245C2}"/>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8182253" y="2699185"/>
            <a:ext cx="3033205" cy="2051476"/>
          </a:xfrm>
          <a:prstGeom prst="rect">
            <a:avLst/>
          </a:prstGeom>
        </p:spPr>
      </p:pic>
    </p:spTree>
    <p:extLst>
      <p:ext uri="{BB962C8B-B14F-4D97-AF65-F5344CB8AC3E}">
        <p14:creationId xmlns:p14="http://schemas.microsoft.com/office/powerpoint/2010/main" val="29366310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CB653CAB6B1664EBDB8D6C7009189EF" ma:contentTypeVersion="21" ma:contentTypeDescription="Create a new document." ma:contentTypeScope="" ma:versionID="d269393f5c5585b387e9390abaefa6c1">
  <xsd:schema xmlns:xsd="http://www.w3.org/2001/XMLSchema" xmlns:xs="http://www.w3.org/2001/XMLSchema" xmlns:p="http://schemas.microsoft.com/office/2006/metadata/properties" xmlns:ns2="825b1d9c-2979-40d4-accd-eede4fa517a1" xmlns:ns3="6e2012f9-c1cf-4359-8d94-97f42df0ce84" targetNamespace="http://schemas.microsoft.com/office/2006/metadata/properties" ma:root="true" ma:fieldsID="38eec4a7115cc1df482d731234f0dafe" ns2:_="" ns3:_="">
    <xsd:import namespace="825b1d9c-2979-40d4-accd-eede4fa517a1"/>
    <xsd:import namespace="6e2012f9-c1cf-4359-8d94-97f42df0ce8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LengthInSeconds" minOccurs="0"/>
                <xsd:element ref="ns2:MediaServiceAutoKeyPoints" minOccurs="0"/>
                <xsd:element ref="ns2:MediaServiceKeyPoints" minOccurs="0"/>
                <xsd:element ref="ns3:SharedWithUsers" minOccurs="0"/>
                <xsd:element ref="ns3:SharedWithDetail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element ref="ns2:DatePosted" minOccurs="0"/>
                <xsd:element ref="ns2:DateUploade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25b1d9c-2979-40d4-accd-eede4fa517a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LengthInSeconds" ma:index="15" nillable="true" ma:displayName="Length (seconds)" ma:internalName="MediaLengthInSeconds" ma:readOnly="true">
      <xsd:simpleType>
        <xsd:restriction base="dms:Unknow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d8b47c1-f241-41f3-8d01-b95036d9ee9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DatePosted" ma:index="26" nillable="true" ma:displayName="Date Posted" ma:description="Date posted on YT." ma:format="Dropdown" ma:internalName="DatePosted">
      <xsd:simpleType>
        <xsd:restriction base="dms:Note">
          <xsd:maxLength value="255"/>
        </xsd:restriction>
      </xsd:simpleType>
    </xsd:element>
    <xsd:element name="DateUploaded" ma:index="27" nillable="true" ma:displayName="Date Uploaded" ma:default="2024-02-15T22:00:00.000Z" ma:format="DateOnly" ma:internalName="DateUploaded">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6e2012f9-c1cf-4359-8d94-97f42df0ce8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0817e715-1740-47a8-a422-c98603db043b}" ma:internalName="TaxCatchAll" ma:showField="CatchAllData" ma:web="6e2012f9-c1cf-4359-8d94-97f42df0ce8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6e2012f9-c1cf-4359-8d94-97f42df0ce84" xsi:nil="true"/>
    <lcf76f155ced4ddcb4097134ff3c332f xmlns="825b1d9c-2979-40d4-accd-eede4fa517a1">
      <Terms xmlns="http://schemas.microsoft.com/office/infopath/2007/PartnerControls"/>
    </lcf76f155ced4ddcb4097134ff3c332f>
    <DatePosted xmlns="825b1d9c-2979-40d4-accd-eede4fa517a1" xsi:nil="true"/>
    <DateUploaded xmlns="825b1d9c-2979-40d4-accd-eede4fa517a1">2024-02-15T22:00:00+00:00</DateUploaded>
  </documentManagement>
</p:properties>
</file>

<file path=customXml/itemProps1.xml><?xml version="1.0" encoding="utf-8"?>
<ds:datastoreItem xmlns:ds="http://schemas.openxmlformats.org/officeDocument/2006/customXml" ds:itemID="{ED3FF386-1312-4F79-A169-7A1D5E1D030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25b1d9c-2979-40d4-accd-eede4fa517a1"/>
    <ds:schemaRef ds:uri="6e2012f9-c1cf-4359-8d94-97f42df0ce8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D5F3E81-2793-49EF-8EFB-2433CB2B7FBA}">
  <ds:schemaRefs>
    <ds:schemaRef ds:uri="http://schemas.microsoft.com/sharepoint/v3/contenttype/forms"/>
  </ds:schemaRefs>
</ds:datastoreItem>
</file>

<file path=customXml/itemProps3.xml><?xml version="1.0" encoding="utf-8"?>
<ds:datastoreItem xmlns:ds="http://schemas.openxmlformats.org/officeDocument/2006/customXml" ds:itemID="{2AD5807E-CE33-42FF-8086-A654BB528C19}">
  <ds:schemaRefs>
    <ds:schemaRef ds:uri="http://schemas.openxmlformats.org/package/2006/metadata/core-properties"/>
    <ds:schemaRef ds:uri="http://purl.org/dc/terms/"/>
    <ds:schemaRef ds:uri="http://schemas.microsoft.com/office/infopath/2007/PartnerControls"/>
    <ds:schemaRef ds:uri="http://purl.org/dc/dcmitype/"/>
    <ds:schemaRef ds:uri="http://schemas.microsoft.com/office/2006/documentManagement/types"/>
    <ds:schemaRef ds:uri="825b1d9c-2979-40d4-accd-eede4fa517a1"/>
    <ds:schemaRef ds:uri="http://schemas.microsoft.com/office/2006/metadata/properties"/>
    <ds:schemaRef ds:uri="http://purl.org/dc/elements/1.1/"/>
    <ds:schemaRef ds:uri="6e2012f9-c1cf-4359-8d94-97f42df0ce84"/>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TotalTime>
  <Words>512</Words>
  <Application>Microsoft Office PowerPoint</Application>
  <PresentationFormat>Widescreen</PresentationFormat>
  <Paragraphs>68</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Times</vt:lpstr>
      <vt:lpstr>Office Theme</vt:lpstr>
      <vt:lpstr>Where do you shop?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aren’t there more women in science?</dc:title>
  <dc:creator>suzanne mordue</dc:creator>
  <cp:lastModifiedBy>McLellan, Catherine (Spain)</cp:lastModifiedBy>
  <cp:revision>115</cp:revision>
  <dcterms:created xsi:type="dcterms:W3CDTF">2024-01-05T14:42:58Z</dcterms:created>
  <dcterms:modified xsi:type="dcterms:W3CDTF">2025-02-11T11:41:26Z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0x0101008CB653CAB6B1664EBDB8D6C7009189EF</vt:lpwstr>
  </property>
  <property fmtid="{D5CDD505-2E9C-101B-9397-08002B2CF9AE}" pid="3" name="MediaServiceImageTags">
    <vt:lpwstr/>
  </property>
</Properties>
</file>