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19" r:id="rId4"/>
    <p:sldMasterId id="2147483828" r:id="rId5"/>
  </p:sldMasterIdLst>
  <p:notesMasterIdLst>
    <p:notesMasterId r:id="rId23"/>
  </p:notesMasterIdLst>
  <p:handoutMasterIdLst>
    <p:handoutMasterId r:id="rId24"/>
  </p:handoutMasterIdLst>
  <p:sldIdLst>
    <p:sldId id="356" r:id="rId6"/>
    <p:sldId id="358" r:id="rId7"/>
    <p:sldId id="357" r:id="rId8"/>
    <p:sldId id="359" r:id="rId9"/>
    <p:sldId id="437" r:id="rId10"/>
    <p:sldId id="424" r:id="rId11"/>
    <p:sldId id="368" r:id="rId12"/>
    <p:sldId id="374" r:id="rId13"/>
    <p:sldId id="372" r:id="rId14"/>
    <p:sldId id="425" r:id="rId15"/>
    <p:sldId id="364" r:id="rId16"/>
    <p:sldId id="426" r:id="rId17"/>
    <p:sldId id="427" r:id="rId18"/>
    <p:sldId id="373" r:id="rId19"/>
    <p:sldId id="430" r:id="rId20"/>
    <p:sldId id="436" r:id="rId21"/>
    <p:sldId id="371" r:id="rId22"/>
  </p:sldIdLst>
  <p:sldSz cx="12192000" cy="6858000"/>
  <p:notesSz cx="6858000" cy="9144000"/>
  <p:embeddedFontLst>
    <p:embeddedFont>
      <p:font typeface="British Council Sans" panose="020B0604020202020204" charset="0"/>
      <p:regular r:id="rId25"/>
      <p:bold r:id="rId26"/>
      <p:italic r:id="rId27"/>
      <p:boldItalic r:id="rId28"/>
    </p:embeddedFont>
    <p:embeddedFont>
      <p:font typeface="British Council Sans Headline" panose="020B060402020202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82F303-E03E-70F0-55CA-704F6FD63751}" name="Amjad, Sara (United Arab Emirates)" initials="AE" userId="S::sara.amjad@britishcouncil.org::d9fc3aca-9f4d-4ff2-9cb2-6ea43f52974b" providerId="AD"/>
  <p188:author id="{83C01010-CA84-DDE6-7F12-D0A2E9E528AE}" name="Maher, Rebecca (E&amp;E)" initials="MR(" userId="S::Rebecca.Maher@britishcouncil.org::a95161af-2dc3-40fe-bc5d-7a2e9d62e9cb" providerId="AD"/>
  <p188:author id="{1C44822E-028B-2A5B-702D-5F235DD19A46}" name="Cleland, Karen (Marketing - Education and Society)" initials="CS" userId="S::karen.cleland@britishcouncil.org::4dfe90c1-0cb2-455a-8b9f-dd2db903b9b6" providerId="AD"/>
  <p188:author id="{2837FF57-CDA6-D5A8-DF4F-E1107CBA75D1}" name="Frost, Andrea (Marketing)" initials="FA(" userId="S::Andrea.Frost@BritishCouncil.Org::d6e3304e-eff5-493f-9f0f-bc0ae5356290" providerId="AD"/>
  <p188:author id="{3BB62EDA-A1EC-9385-E264-C6218115CF95}" name="El Sabbagh, Doaa (Egypt)" initials="ESD(" userId="S::Doaa.ElSabbagh@BritishCouncil.Org::0ab7df48-1c21-446a-b833-6ac6fd0e3de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ost, Andrea (English &amp; Exams)" initials="FA(&amp;E" lastIdx="15" clrIdx="0">
    <p:extLst>
      <p:ext uri="{19B8F6BF-5375-455C-9EA6-DF929625EA0E}">
        <p15:presenceInfo xmlns:p15="http://schemas.microsoft.com/office/powerpoint/2012/main" userId="S::Andrea.Frost@BritishCouncil.Org::d6e3304e-eff5-493f-9f0f-bc0ae5356290" providerId="AD"/>
      </p:ext>
    </p:extLst>
  </p:cmAuthor>
  <p:cmAuthor id="2" name="El Sabbagh, Doaa (Egypt)" initials="ESD(" lastIdx="1" clrIdx="1">
    <p:extLst>
      <p:ext uri="{19B8F6BF-5375-455C-9EA6-DF929625EA0E}">
        <p15:presenceInfo xmlns:p15="http://schemas.microsoft.com/office/powerpoint/2012/main" userId="S::Doaa.ElSabbagh@BritishCouncil.Org::0ab7df48-1c21-446a-b833-6ac6fd0e3d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FFF"/>
    <a:srgbClr val="FFFBDD"/>
    <a:srgbClr val="99EDD1"/>
    <a:srgbClr val="FFF2E7"/>
    <a:srgbClr val="FFDCBD"/>
    <a:srgbClr val="FFC288"/>
    <a:srgbClr val="FFF085"/>
    <a:srgbClr val="FFE300"/>
    <a:srgbClr val="FFE7F5"/>
    <a:srgbClr val="EA0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CEE8A-ECCD-964C-078A-A14B51658D52}" v="1" dt="2025-02-28T11:43:01.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1" autoAdjust="0"/>
    <p:restoredTop sz="88602" autoAdjust="0"/>
  </p:normalViewPr>
  <p:slideViewPr>
    <p:cSldViewPr snapToGrid="0">
      <p:cViewPr varScale="1">
        <p:scale>
          <a:sx n="67" d="100"/>
          <a:sy n="67" d="100"/>
        </p:scale>
        <p:origin x="19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5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4F462-DB9A-4498-932F-5E2EC984CF9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F18317C-463A-4FB2-AC78-6721F1626D3B}">
      <dgm:prSet custT="1"/>
      <dgm:spPr/>
      <dgm:t>
        <a:bodyPr/>
        <a:lstStyle/>
        <a:p>
          <a:pPr rtl="0">
            <a:lnSpc>
              <a:spcPct val="100000"/>
            </a:lnSpc>
          </a:pPr>
          <a:r>
            <a:rPr lang="en-GB" sz="2000" dirty="0">
              <a:latin typeface="+mn-lt"/>
            </a:rPr>
            <a:t>Choose a </a:t>
          </a:r>
          <a:r>
            <a:rPr lang="en-GB" sz="2000" b="1" dirty="0">
              <a:latin typeface="+mn-lt"/>
            </a:rPr>
            <a:t>language</a:t>
          </a:r>
          <a:r>
            <a:rPr lang="en-GB" sz="2000" dirty="0">
              <a:latin typeface="+mn-lt"/>
            </a:rPr>
            <a:t> you have learned/ are learning</a:t>
          </a:r>
        </a:p>
        <a:p>
          <a:r>
            <a:rPr lang="en-GB" sz="2000" dirty="0">
              <a:latin typeface="+mn-lt"/>
            </a:rPr>
            <a:t>Make notes against the </a:t>
          </a:r>
          <a:r>
            <a:rPr lang="en-GB" sz="2000" b="1" dirty="0">
              <a:latin typeface="+mn-lt"/>
            </a:rPr>
            <a:t>questions</a:t>
          </a:r>
          <a:r>
            <a:rPr lang="en-GB" sz="2000" dirty="0">
              <a:latin typeface="+mn-lt"/>
            </a:rPr>
            <a:t> to describe your </a:t>
          </a:r>
          <a:r>
            <a:rPr lang="en-GB" sz="2000" b="1" dirty="0">
              <a:latin typeface="+mn-lt"/>
            </a:rPr>
            <a:t>language learning journey</a:t>
          </a:r>
        </a:p>
      </dgm:t>
    </dgm:pt>
    <dgm:pt modelId="{ABD91655-3277-4593-A708-C0D11528E06F}" type="parTrans" cxnId="{00309237-0560-481B-9F39-D257426703F4}">
      <dgm:prSet/>
      <dgm:spPr/>
      <dgm:t>
        <a:bodyPr/>
        <a:lstStyle/>
        <a:p>
          <a:endParaRPr lang="en-US" sz="2000"/>
        </a:p>
      </dgm:t>
    </dgm:pt>
    <dgm:pt modelId="{8F16DE6E-2C23-47DB-9D3C-B022469DDB87}" type="sibTrans" cxnId="{00309237-0560-481B-9F39-D257426703F4}">
      <dgm:prSet/>
      <dgm:spPr/>
      <dgm:t>
        <a:bodyPr/>
        <a:lstStyle/>
        <a:p>
          <a:endParaRPr lang="en-US" sz="2000"/>
        </a:p>
      </dgm:t>
    </dgm:pt>
    <dgm:pt modelId="{62C80D41-538B-4E38-A684-4F494306913E}">
      <dgm:prSet custT="1"/>
      <dgm:spPr/>
      <dgm:t>
        <a:bodyPr/>
        <a:lstStyle/>
        <a:p>
          <a:pPr rtl="0">
            <a:lnSpc>
              <a:spcPct val="100000"/>
            </a:lnSpc>
          </a:pPr>
          <a:r>
            <a:rPr lang="en-GB" sz="2000" dirty="0"/>
            <a:t>Write a paragraph in </a:t>
          </a:r>
          <a:r>
            <a:rPr lang="en-GB" sz="2000" b="1" dirty="0"/>
            <a:t>another language </a:t>
          </a:r>
          <a:r>
            <a:rPr lang="en-GB" sz="2000" dirty="0"/>
            <a:t>you are confident using. </a:t>
          </a:r>
          <a:r>
            <a:rPr lang="en-GB" sz="2000" b="1" dirty="0"/>
            <a:t>Translate</a:t>
          </a:r>
          <a:r>
            <a:rPr lang="en-GB" sz="2000" dirty="0"/>
            <a:t> your text into English.</a:t>
          </a:r>
          <a:endParaRPr lang="en-US" sz="2000" dirty="0">
            <a:latin typeface="+mn-lt"/>
          </a:endParaRPr>
        </a:p>
      </dgm:t>
    </dgm:pt>
    <dgm:pt modelId="{0EF0FCE7-1BB7-45E9-AB5A-EE0F9CD170DF}" type="parTrans" cxnId="{11CF5D68-4C34-49F3-BF8D-0AE876479D5A}">
      <dgm:prSet/>
      <dgm:spPr/>
      <dgm:t>
        <a:bodyPr/>
        <a:lstStyle/>
        <a:p>
          <a:endParaRPr lang="en-US" sz="2000"/>
        </a:p>
      </dgm:t>
    </dgm:pt>
    <dgm:pt modelId="{AF4B8BEB-A5F4-46F7-B1E7-12AC7174CEE3}" type="sibTrans" cxnId="{11CF5D68-4C34-49F3-BF8D-0AE876479D5A}">
      <dgm:prSet/>
      <dgm:spPr/>
      <dgm:t>
        <a:bodyPr/>
        <a:lstStyle/>
        <a:p>
          <a:endParaRPr lang="en-US" sz="2000"/>
        </a:p>
      </dgm:t>
    </dgm:pt>
    <dgm:pt modelId="{EAC6312E-8651-4A8D-8B76-AED9E41CE162}">
      <dgm:prSet phldr="0" custT="1"/>
      <dgm:spPr/>
      <dgm:t>
        <a:bodyPr/>
        <a:lstStyle/>
        <a:p>
          <a:r>
            <a:rPr lang="en-GB" sz="2000" dirty="0"/>
            <a:t>Prepare and deliver a </a:t>
          </a:r>
          <a:r>
            <a:rPr lang="en-GB" sz="2000" b="1" dirty="0"/>
            <a:t>mini presentation </a:t>
          </a:r>
          <a:r>
            <a:rPr lang="en-GB" sz="2000" b="0" dirty="0"/>
            <a:t>for the class </a:t>
          </a:r>
        </a:p>
        <a:p>
          <a:r>
            <a:rPr lang="en-GB" sz="2000" dirty="0"/>
            <a:t>or</a:t>
          </a:r>
        </a:p>
        <a:p>
          <a:r>
            <a:rPr lang="en-GB" sz="2000" dirty="0"/>
            <a:t>Make a </a:t>
          </a:r>
          <a:r>
            <a:rPr lang="en-GB" sz="2000" b="1" dirty="0"/>
            <a:t>short video </a:t>
          </a:r>
          <a:r>
            <a:rPr lang="en-GB" sz="2000" dirty="0"/>
            <a:t>post for social media </a:t>
          </a:r>
        </a:p>
        <a:p>
          <a:pPr rtl="0">
            <a:lnSpc>
              <a:spcPct val="100000"/>
            </a:lnSpc>
          </a:pPr>
          <a:endParaRPr lang="en-GB" sz="2000" b="0" dirty="0">
            <a:latin typeface="+mn-lt"/>
          </a:endParaRPr>
        </a:p>
      </dgm:t>
    </dgm:pt>
    <dgm:pt modelId="{6F18809F-872B-44A2-8211-BC40A17CF41E}" type="parTrans" cxnId="{3CA1353C-258C-4881-9155-95E496AEE82E}">
      <dgm:prSet/>
      <dgm:spPr/>
      <dgm:t>
        <a:bodyPr/>
        <a:lstStyle/>
        <a:p>
          <a:endParaRPr lang="en-GB" sz="2000"/>
        </a:p>
      </dgm:t>
    </dgm:pt>
    <dgm:pt modelId="{C3D3441A-F8BC-4035-AA63-FDE43093B6D1}" type="sibTrans" cxnId="{3CA1353C-258C-4881-9155-95E496AEE82E}">
      <dgm:prSet/>
      <dgm:spPr/>
      <dgm:t>
        <a:bodyPr/>
        <a:lstStyle/>
        <a:p>
          <a:endParaRPr lang="en-GB" sz="2000"/>
        </a:p>
      </dgm:t>
    </dgm:pt>
    <dgm:pt modelId="{4CDAF1B9-D420-4357-85B0-D8C99096FC33}" type="pres">
      <dgm:prSet presAssocID="{3DA4F462-DB9A-4498-932F-5E2EC984CF98}" presName="root" presStyleCnt="0">
        <dgm:presLayoutVars>
          <dgm:dir/>
          <dgm:resizeHandles val="exact"/>
        </dgm:presLayoutVars>
      </dgm:prSet>
      <dgm:spPr/>
    </dgm:pt>
    <dgm:pt modelId="{D7A153F0-4640-456F-99A5-BB4CC7CE01D6}" type="pres">
      <dgm:prSet presAssocID="{EF18317C-463A-4FB2-AC78-6721F1626D3B}" presName="compNode" presStyleCnt="0"/>
      <dgm:spPr/>
    </dgm:pt>
    <dgm:pt modelId="{B30FDCB4-55EA-4A31-AF94-1A1EF105960F}" type="pres">
      <dgm:prSet presAssocID="{EF18317C-463A-4FB2-AC78-6721F1626D3B}" presName="bgRect" presStyleLbl="bgShp" presStyleIdx="0" presStyleCnt="3"/>
      <dgm:spPr>
        <a:solidFill>
          <a:schemeClr val="bg2"/>
        </a:solidFill>
      </dgm:spPr>
    </dgm:pt>
    <dgm:pt modelId="{86A01C91-9EF5-4DDA-898A-5FB49CE78629}" type="pres">
      <dgm:prSet presAssocID="{EF18317C-463A-4FB2-AC78-6721F1626D3B}" presName="iconRect" presStyleLbl="node1" presStyleIdx="0" presStyleCnt="3" custScaleX="168147" custScaleY="16168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E1C5C086-0938-4BF2-880F-CC6855BDF5BE}" type="pres">
      <dgm:prSet presAssocID="{EF18317C-463A-4FB2-AC78-6721F1626D3B}" presName="spaceRect" presStyleCnt="0"/>
      <dgm:spPr/>
    </dgm:pt>
    <dgm:pt modelId="{4A616670-5798-42BD-94AB-973AE405997F}" type="pres">
      <dgm:prSet presAssocID="{EF18317C-463A-4FB2-AC78-6721F1626D3B}" presName="parTx" presStyleLbl="revTx" presStyleIdx="0" presStyleCnt="3" custScaleX="104134">
        <dgm:presLayoutVars>
          <dgm:chMax val="0"/>
          <dgm:chPref val="0"/>
        </dgm:presLayoutVars>
      </dgm:prSet>
      <dgm:spPr/>
    </dgm:pt>
    <dgm:pt modelId="{B5C08862-4EAB-46D3-AB6E-D9D8318CD009}" type="pres">
      <dgm:prSet presAssocID="{8F16DE6E-2C23-47DB-9D3C-B022469DDB87}" presName="sibTrans" presStyleCnt="0"/>
      <dgm:spPr/>
    </dgm:pt>
    <dgm:pt modelId="{F9D3574B-2727-43E0-B4D4-D252110592EA}" type="pres">
      <dgm:prSet presAssocID="{62C80D41-538B-4E38-A684-4F494306913E}" presName="compNode" presStyleCnt="0"/>
      <dgm:spPr/>
    </dgm:pt>
    <dgm:pt modelId="{95BFA440-D933-4C58-A96D-8A84E690C0F0}" type="pres">
      <dgm:prSet presAssocID="{62C80D41-538B-4E38-A684-4F494306913E}" presName="bgRect" presStyleLbl="bgShp" presStyleIdx="1" presStyleCnt="3"/>
      <dgm:spPr>
        <a:solidFill>
          <a:schemeClr val="bg2"/>
        </a:solidFill>
      </dgm:spPr>
    </dgm:pt>
    <dgm:pt modelId="{19284B77-29D1-402C-B82E-31AD4E3DB93B}" type="pres">
      <dgm:prSet presAssocID="{62C80D41-538B-4E38-A684-4F494306913E}" presName="iconRect" presStyleLbl="node1" presStyleIdx="1" presStyleCnt="3" custScaleX="151702" custScaleY="167255"/>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5000" r="-5000"/>
          </a:stretch>
        </a:blipFill>
        <a:ln>
          <a:noFill/>
        </a:ln>
      </dgm:spPr>
    </dgm:pt>
    <dgm:pt modelId="{D42686E3-F48D-43A6-B1E9-0013E9BDA980}" type="pres">
      <dgm:prSet presAssocID="{62C80D41-538B-4E38-A684-4F494306913E}" presName="spaceRect" presStyleCnt="0"/>
      <dgm:spPr/>
    </dgm:pt>
    <dgm:pt modelId="{F8290BC9-CE16-49F7-B26B-35E7B26473A2}" type="pres">
      <dgm:prSet presAssocID="{62C80D41-538B-4E38-A684-4F494306913E}" presName="parTx" presStyleLbl="revTx" presStyleIdx="1" presStyleCnt="3" custLinFactNeighborX="-753" custLinFactNeighborY="-9498">
        <dgm:presLayoutVars>
          <dgm:chMax val="0"/>
          <dgm:chPref val="0"/>
        </dgm:presLayoutVars>
      </dgm:prSet>
      <dgm:spPr/>
    </dgm:pt>
    <dgm:pt modelId="{94850C03-6F28-4A9D-8A86-A08F0019761D}" type="pres">
      <dgm:prSet presAssocID="{AF4B8BEB-A5F4-46F7-B1E7-12AC7174CEE3}" presName="sibTrans" presStyleCnt="0"/>
      <dgm:spPr/>
    </dgm:pt>
    <dgm:pt modelId="{B2A27954-B665-455B-B080-4389F2FA1E68}" type="pres">
      <dgm:prSet presAssocID="{EAC6312E-8651-4A8D-8B76-AED9E41CE162}" presName="compNode" presStyleCnt="0"/>
      <dgm:spPr/>
    </dgm:pt>
    <dgm:pt modelId="{3A4A4794-FCE1-44AF-B302-E473ED3A5E8D}" type="pres">
      <dgm:prSet presAssocID="{EAC6312E-8651-4A8D-8B76-AED9E41CE162}" presName="bgRect" presStyleLbl="bgShp" presStyleIdx="2" presStyleCnt="3"/>
      <dgm:spPr>
        <a:solidFill>
          <a:schemeClr val="bg2"/>
        </a:solidFill>
      </dgm:spPr>
    </dgm:pt>
    <dgm:pt modelId="{C0C225FC-4852-4973-97A1-8795519D1C0F}" type="pres">
      <dgm:prSet presAssocID="{EAC6312E-8651-4A8D-8B76-AED9E41CE162}" presName="iconRect" presStyleLbl="node1" presStyleIdx="2" presStyleCnt="3" custScaleX="162666" custScaleY="12931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dgm:spPr>
    </dgm:pt>
    <dgm:pt modelId="{0C9115C4-A8C7-49DD-B940-7E88368B5BE1}" type="pres">
      <dgm:prSet presAssocID="{EAC6312E-8651-4A8D-8B76-AED9E41CE162}" presName="spaceRect" presStyleCnt="0"/>
      <dgm:spPr/>
    </dgm:pt>
    <dgm:pt modelId="{58679C90-2978-42F9-8D3E-662145218C24}" type="pres">
      <dgm:prSet presAssocID="{EAC6312E-8651-4A8D-8B76-AED9E41CE162}" presName="parTx" presStyleLbl="revTx" presStyleIdx="2" presStyleCnt="3">
        <dgm:presLayoutVars>
          <dgm:chMax val="0"/>
          <dgm:chPref val="0"/>
        </dgm:presLayoutVars>
      </dgm:prSet>
      <dgm:spPr/>
    </dgm:pt>
  </dgm:ptLst>
  <dgm:cxnLst>
    <dgm:cxn modelId="{00309237-0560-481B-9F39-D257426703F4}" srcId="{3DA4F462-DB9A-4498-932F-5E2EC984CF98}" destId="{EF18317C-463A-4FB2-AC78-6721F1626D3B}" srcOrd="0" destOrd="0" parTransId="{ABD91655-3277-4593-A708-C0D11528E06F}" sibTransId="{8F16DE6E-2C23-47DB-9D3C-B022469DDB87}"/>
    <dgm:cxn modelId="{78AAB339-F005-4707-B1E6-F14107D42C3E}" type="presOf" srcId="{3DA4F462-DB9A-4498-932F-5E2EC984CF98}" destId="{4CDAF1B9-D420-4357-85B0-D8C99096FC33}" srcOrd="0" destOrd="0" presId="urn:microsoft.com/office/officeart/2018/2/layout/IconVerticalSolidList"/>
    <dgm:cxn modelId="{3CA1353C-258C-4881-9155-95E496AEE82E}" srcId="{3DA4F462-DB9A-4498-932F-5E2EC984CF98}" destId="{EAC6312E-8651-4A8D-8B76-AED9E41CE162}" srcOrd="2" destOrd="0" parTransId="{6F18809F-872B-44A2-8211-BC40A17CF41E}" sibTransId="{C3D3441A-F8BC-4035-AA63-FDE43093B6D1}"/>
    <dgm:cxn modelId="{11CF5D68-4C34-49F3-BF8D-0AE876479D5A}" srcId="{3DA4F462-DB9A-4498-932F-5E2EC984CF98}" destId="{62C80D41-538B-4E38-A684-4F494306913E}" srcOrd="1" destOrd="0" parTransId="{0EF0FCE7-1BB7-45E9-AB5A-EE0F9CD170DF}" sibTransId="{AF4B8BEB-A5F4-46F7-B1E7-12AC7174CEE3}"/>
    <dgm:cxn modelId="{2044BC6A-08B2-4495-87D9-29F0A92CE20D}" type="presOf" srcId="{EAC6312E-8651-4A8D-8B76-AED9E41CE162}" destId="{58679C90-2978-42F9-8D3E-662145218C24}" srcOrd="0" destOrd="0" presId="urn:microsoft.com/office/officeart/2018/2/layout/IconVerticalSolidList"/>
    <dgm:cxn modelId="{0CD28E53-B33A-4933-B1B3-028811037085}" type="presOf" srcId="{EF18317C-463A-4FB2-AC78-6721F1626D3B}" destId="{4A616670-5798-42BD-94AB-973AE405997F}" srcOrd="0" destOrd="0" presId="urn:microsoft.com/office/officeart/2018/2/layout/IconVerticalSolidList"/>
    <dgm:cxn modelId="{6C42A0C6-6B4B-4149-9E1D-788B8EDB3F65}" type="presOf" srcId="{62C80D41-538B-4E38-A684-4F494306913E}" destId="{F8290BC9-CE16-49F7-B26B-35E7B26473A2}" srcOrd="0" destOrd="0" presId="urn:microsoft.com/office/officeart/2018/2/layout/IconVerticalSolidList"/>
    <dgm:cxn modelId="{2E5C487B-BC97-43C1-AFBA-479A6C70019B}" type="presParOf" srcId="{4CDAF1B9-D420-4357-85B0-D8C99096FC33}" destId="{D7A153F0-4640-456F-99A5-BB4CC7CE01D6}" srcOrd="0" destOrd="0" presId="urn:microsoft.com/office/officeart/2018/2/layout/IconVerticalSolidList"/>
    <dgm:cxn modelId="{7C228A75-5F1E-4012-BE85-791253EE857F}" type="presParOf" srcId="{D7A153F0-4640-456F-99A5-BB4CC7CE01D6}" destId="{B30FDCB4-55EA-4A31-AF94-1A1EF105960F}" srcOrd="0" destOrd="0" presId="urn:microsoft.com/office/officeart/2018/2/layout/IconVerticalSolidList"/>
    <dgm:cxn modelId="{AB5FC69B-487F-4C31-9D28-DB189FA41D2D}" type="presParOf" srcId="{D7A153F0-4640-456F-99A5-BB4CC7CE01D6}" destId="{86A01C91-9EF5-4DDA-898A-5FB49CE78629}" srcOrd="1" destOrd="0" presId="urn:microsoft.com/office/officeart/2018/2/layout/IconVerticalSolidList"/>
    <dgm:cxn modelId="{7C0404DC-8628-44FA-9CE9-64130A53343E}" type="presParOf" srcId="{D7A153F0-4640-456F-99A5-BB4CC7CE01D6}" destId="{E1C5C086-0938-4BF2-880F-CC6855BDF5BE}" srcOrd="2" destOrd="0" presId="urn:microsoft.com/office/officeart/2018/2/layout/IconVerticalSolidList"/>
    <dgm:cxn modelId="{1D579510-CE84-4E1A-A201-307FE11BF202}" type="presParOf" srcId="{D7A153F0-4640-456F-99A5-BB4CC7CE01D6}" destId="{4A616670-5798-42BD-94AB-973AE405997F}" srcOrd="3" destOrd="0" presId="urn:microsoft.com/office/officeart/2018/2/layout/IconVerticalSolidList"/>
    <dgm:cxn modelId="{285154AD-F8D9-449D-AC08-26542ED513B6}" type="presParOf" srcId="{4CDAF1B9-D420-4357-85B0-D8C99096FC33}" destId="{B5C08862-4EAB-46D3-AB6E-D9D8318CD009}" srcOrd="1" destOrd="0" presId="urn:microsoft.com/office/officeart/2018/2/layout/IconVerticalSolidList"/>
    <dgm:cxn modelId="{F9A97A65-7291-4C17-9CA8-ED1F82872BEC}" type="presParOf" srcId="{4CDAF1B9-D420-4357-85B0-D8C99096FC33}" destId="{F9D3574B-2727-43E0-B4D4-D252110592EA}" srcOrd="2" destOrd="0" presId="urn:microsoft.com/office/officeart/2018/2/layout/IconVerticalSolidList"/>
    <dgm:cxn modelId="{DD26E4AE-2690-4B08-BB66-BCF5D4E555F1}" type="presParOf" srcId="{F9D3574B-2727-43E0-B4D4-D252110592EA}" destId="{95BFA440-D933-4C58-A96D-8A84E690C0F0}" srcOrd="0" destOrd="0" presId="urn:microsoft.com/office/officeart/2018/2/layout/IconVerticalSolidList"/>
    <dgm:cxn modelId="{DB5CE2DB-BD34-46D9-BE50-E0B2036507DD}" type="presParOf" srcId="{F9D3574B-2727-43E0-B4D4-D252110592EA}" destId="{19284B77-29D1-402C-B82E-31AD4E3DB93B}" srcOrd="1" destOrd="0" presId="urn:microsoft.com/office/officeart/2018/2/layout/IconVerticalSolidList"/>
    <dgm:cxn modelId="{7A71BDF7-AA79-4E6F-A044-414E8AD079F1}" type="presParOf" srcId="{F9D3574B-2727-43E0-B4D4-D252110592EA}" destId="{D42686E3-F48D-43A6-B1E9-0013E9BDA980}" srcOrd="2" destOrd="0" presId="urn:microsoft.com/office/officeart/2018/2/layout/IconVerticalSolidList"/>
    <dgm:cxn modelId="{61DADCB5-2BB0-4A95-86A0-4A77A62BC20D}" type="presParOf" srcId="{F9D3574B-2727-43E0-B4D4-D252110592EA}" destId="{F8290BC9-CE16-49F7-B26B-35E7B26473A2}" srcOrd="3" destOrd="0" presId="urn:microsoft.com/office/officeart/2018/2/layout/IconVerticalSolidList"/>
    <dgm:cxn modelId="{88D5CD40-EF37-4D28-83EA-722E0AF8BD87}" type="presParOf" srcId="{4CDAF1B9-D420-4357-85B0-D8C99096FC33}" destId="{94850C03-6F28-4A9D-8A86-A08F0019761D}" srcOrd="3" destOrd="0" presId="urn:microsoft.com/office/officeart/2018/2/layout/IconVerticalSolidList"/>
    <dgm:cxn modelId="{027B5920-537F-4A86-A254-EE9697E32A06}" type="presParOf" srcId="{4CDAF1B9-D420-4357-85B0-D8C99096FC33}" destId="{B2A27954-B665-455B-B080-4389F2FA1E68}" srcOrd="4" destOrd="0" presId="urn:microsoft.com/office/officeart/2018/2/layout/IconVerticalSolidList"/>
    <dgm:cxn modelId="{C6380AEE-4AB1-404F-B093-D9ADF57DAEE3}" type="presParOf" srcId="{B2A27954-B665-455B-B080-4389F2FA1E68}" destId="{3A4A4794-FCE1-44AF-B302-E473ED3A5E8D}" srcOrd="0" destOrd="0" presId="urn:microsoft.com/office/officeart/2018/2/layout/IconVerticalSolidList"/>
    <dgm:cxn modelId="{EADE0C0A-0ADF-4D4A-BCA0-0E41B3FAAF76}" type="presParOf" srcId="{B2A27954-B665-455B-B080-4389F2FA1E68}" destId="{C0C225FC-4852-4973-97A1-8795519D1C0F}" srcOrd="1" destOrd="0" presId="urn:microsoft.com/office/officeart/2018/2/layout/IconVerticalSolidList"/>
    <dgm:cxn modelId="{D20D5B16-0E6B-4D5B-A3D3-7EDD661E5A47}" type="presParOf" srcId="{B2A27954-B665-455B-B080-4389F2FA1E68}" destId="{0C9115C4-A8C7-49DD-B940-7E88368B5BE1}" srcOrd="2" destOrd="0" presId="urn:microsoft.com/office/officeart/2018/2/layout/IconVerticalSolidList"/>
    <dgm:cxn modelId="{29EB44C3-163C-4695-B24A-E2F11C8E3C85}" type="presParOf" srcId="{B2A27954-B665-455B-B080-4389F2FA1E68}" destId="{58679C90-2978-42F9-8D3E-662145218C2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FDCB4-55EA-4A31-AF94-1A1EF105960F}">
      <dsp:nvSpPr>
        <dsp:cNvPr id="0" name=""/>
        <dsp:cNvSpPr/>
      </dsp:nvSpPr>
      <dsp:spPr>
        <a:xfrm>
          <a:off x="-1082" y="9959"/>
          <a:ext cx="10944000" cy="1136903"/>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86A01C91-9EF5-4DDA-898A-5FB49CE78629}">
      <dsp:nvSpPr>
        <dsp:cNvPr id="0" name=""/>
        <dsp:cNvSpPr/>
      </dsp:nvSpPr>
      <dsp:spPr>
        <a:xfrm>
          <a:off x="129354" y="72915"/>
          <a:ext cx="1053474" cy="101099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16670-5798-42BD-94AB-973AE405997F}">
      <dsp:nvSpPr>
        <dsp:cNvPr id="0" name=""/>
        <dsp:cNvSpPr/>
      </dsp:nvSpPr>
      <dsp:spPr>
        <a:xfrm>
          <a:off x="1118207" y="9959"/>
          <a:ext cx="9826874" cy="148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55" tIns="156955" rIns="156955" bIns="156955" numCol="1" spcCol="1270" anchor="ctr" anchorCtr="0">
          <a:noAutofit/>
        </a:bodyPr>
        <a:lstStyle/>
        <a:p>
          <a:pPr marL="0" lvl="0" indent="0" algn="l" defTabSz="889000" rtl="0">
            <a:lnSpc>
              <a:spcPct val="100000"/>
            </a:lnSpc>
            <a:spcBef>
              <a:spcPct val="0"/>
            </a:spcBef>
            <a:spcAft>
              <a:spcPct val="35000"/>
            </a:spcAft>
            <a:buNone/>
          </a:pPr>
          <a:r>
            <a:rPr lang="en-GB" sz="2000" kern="1200" dirty="0">
              <a:latin typeface="+mn-lt"/>
            </a:rPr>
            <a:t>Choose a </a:t>
          </a:r>
          <a:r>
            <a:rPr lang="en-GB" sz="2000" b="1" kern="1200" dirty="0">
              <a:latin typeface="+mn-lt"/>
            </a:rPr>
            <a:t>language</a:t>
          </a:r>
          <a:r>
            <a:rPr lang="en-GB" sz="2000" kern="1200" dirty="0">
              <a:latin typeface="+mn-lt"/>
            </a:rPr>
            <a:t> you have learned/ are learning</a:t>
          </a:r>
        </a:p>
        <a:p>
          <a:pPr marL="0" lvl="0" indent="0" algn="l" defTabSz="889000">
            <a:spcBef>
              <a:spcPct val="0"/>
            </a:spcBef>
            <a:spcAft>
              <a:spcPct val="35000"/>
            </a:spcAft>
            <a:buNone/>
          </a:pPr>
          <a:r>
            <a:rPr lang="en-GB" sz="2000" kern="1200" dirty="0">
              <a:latin typeface="+mn-lt"/>
            </a:rPr>
            <a:t>Make notes against the </a:t>
          </a:r>
          <a:r>
            <a:rPr lang="en-GB" sz="2000" b="1" kern="1200" dirty="0">
              <a:latin typeface="+mn-lt"/>
            </a:rPr>
            <a:t>questions</a:t>
          </a:r>
          <a:r>
            <a:rPr lang="en-GB" sz="2000" kern="1200" dirty="0">
              <a:latin typeface="+mn-lt"/>
            </a:rPr>
            <a:t> to describe your </a:t>
          </a:r>
          <a:r>
            <a:rPr lang="en-GB" sz="2000" b="1" kern="1200" dirty="0">
              <a:latin typeface="+mn-lt"/>
            </a:rPr>
            <a:t>language learning journey</a:t>
          </a:r>
        </a:p>
      </dsp:txBody>
      <dsp:txXfrm>
        <a:off x="1118207" y="9959"/>
        <a:ext cx="9826874" cy="1483043"/>
      </dsp:txXfrm>
    </dsp:sp>
    <dsp:sp modelId="{95BFA440-D933-4C58-A96D-8A84E690C0F0}">
      <dsp:nvSpPr>
        <dsp:cNvPr id="0" name=""/>
        <dsp:cNvSpPr/>
      </dsp:nvSpPr>
      <dsp:spPr>
        <a:xfrm>
          <a:off x="-1082" y="1782378"/>
          <a:ext cx="10944000" cy="1136903"/>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19284B77-29D1-402C-B82E-31AD4E3DB93B}">
      <dsp:nvSpPr>
        <dsp:cNvPr id="0" name=""/>
        <dsp:cNvSpPr/>
      </dsp:nvSpPr>
      <dsp:spPr>
        <a:xfrm>
          <a:off x="180869" y="1827909"/>
          <a:ext cx="950443" cy="1045840"/>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5000" r="-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290BC9-CE16-49F7-B26B-35E7B26473A2}">
      <dsp:nvSpPr>
        <dsp:cNvPr id="0" name=""/>
        <dsp:cNvSpPr/>
      </dsp:nvSpPr>
      <dsp:spPr>
        <a:xfrm>
          <a:off x="1242206" y="1641518"/>
          <a:ext cx="9436759" cy="148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55" tIns="156955" rIns="156955" bIns="156955" numCol="1" spcCol="1270" anchor="ctr" anchorCtr="0">
          <a:noAutofit/>
        </a:bodyPr>
        <a:lstStyle/>
        <a:p>
          <a:pPr marL="0" lvl="0" indent="0" algn="l" defTabSz="889000" rtl="0">
            <a:lnSpc>
              <a:spcPct val="100000"/>
            </a:lnSpc>
            <a:spcBef>
              <a:spcPct val="0"/>
            </a:spcBef>
            <a:spcAft>
              <a:spcPct val="35000"/>
            </a:spcAft>
            <a:buNone/>
          </a:pPr>
          <a:r>
            <a:rPr lang="en-GB" sz="2000" kern="1200" dirty="0"/>
            <a:t>Write a paragraph in </a:t>
          </a:r>
          <a:r>
            <a:rPr lang="en-GB" sz="2000" b="1" kern="1200" dirty="0"/>
            <a:t>another language </a:t>
          </a:r>
          <a:r>
            <a:rPr lang="en-GB" sz="2000" kern="1200" dirty="0"/>
            <a:t>you are confident using. </a:t>
          </a:r>
          <a:r>
            <a:rPr lang="en-GB" sz="2000" b="1" kern="1200" dirty="0"/>
            <a:t>Translate</a:t>
          </a:r>
          <a:r>
            <a:rPr lang="en-GB" sz="2000" kern="1200" dirty="0"/>
            <a:t> your text into English.</a:t>
          </a:r>
          <a:endParaRPr lang="en-US" sz="2000" kern="1200" dirty="0">
            <a:latin typeface="+mn-lt"/>
          </a:endParaRPr>
        </a:p>
      </dsp:txBody>
      <dsp:txXfrm>
        <a:off x="1242206" y="1641518"/>
        <a:ext cx="9436759" cy="1483043"/>
      </dsp:txXfrm>
    </dsp:sp>
    <dsp:sp modelId="{3A4A4794-FCE1-44AF-B302-E473ED3A5E8D}">
      <dsp:nvSpPr>
        <dsp:cNvPr id="0" name=""/>
        <dsp:cNvSpPr/>
      </dsp:nvSpPr>
      <dsp:spPr>
        <a:xfrm>
          <a:off x="-1082" y="3554796"/>
          <a:ext cx="10944000" cy="1136903"/>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C0C225FC-4852-4973-97A1-8795519D1C0F}">
      <dsp:nvSpPr>
        <dsp:cNvPr id="0" name=""/>
        <dsp:cNvSpPr/>
      </dsp:nvSpPr>
      <dsp:spPr>
        <a:xfrm>
          <a:off x="146523" y="3718949"/>
          <a:ext cx="1019135" cy="808596"/>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79C90-2978-42F9-8D3E-662145218C24}">
      <dsp:nvSpPr>
        <dsp:cNvPr id="0" name=""/>
        <dsp:cNvSpPr/>
      </dsp:nvSpPr>
      <dsp:spPr>
        <a:xfrm>
          <a:off x="1313264" y="3554796"/>
          <a:ext cx="9436759" cy="148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55" tIns="156955" rIns="156955" bIns="156955" numCol="1" spcCol="1270" anchor="ctr" anchorCtr="0">
          <a:noAutofit/>
        </a:bodyPr>
        <a:lstStyle/>
        <a:p>
          <a:pPr marL="0" lvl="0" indent="0" algn="l" defTabSz="889000">
            <a:spcBef>
              <a:spcPct val="0"/>
            </a:spcBef>
            <a:spcAft>
              <a:spcPct val="35000"/>
            </a:spcAft>
            <a:buNone/>
          </a:pPr>
          <a:r>
            <a:rPr lang="en-GB" sz="2000" kern="1200" dirty="0"/>
            <a:t>Prepare and deliver a </a:t>
          </a:r>
          <a:r>
            <a:rPr lang="en-GB" sz="2000" b="1" kern="1200" dirty="0"/>
            <a:t>mini presentation </a:t>
          </a:r>
          <a:r>
            <a:rPr lang="en-GB" sz="2000" b="0" kern="1200" dirty="0"/>
            <a:t>for the class </a:t>
          </a:r>
        </a:p>
        <a:p>
          <a:pPr marL="0" lvl="0" indent="0" algn="l" defTabSz="889000">
            <a:spcBef>
              <a:spcPct val="0"/>
            </a:spcBef>
            <a:spcAft>
              <a:spcPct val="35000"/>
            </a:spcAft>
            <a:buNone/>
          </a:pPr>
          <a:r>
            <a:rPr lang="en-GB" sz="2000" kern="1200" dirty="0"/>
            <a:t>or</a:t>
          </a:r>
        </a:p>
        <a:p>
          <a:pPr marL="0" lvl="0" indent="0" algn="l" defTabSz="889000">
            <a:spcBef>
              <a:spcPct val="0"/>
            </a:spcBef>
            <a:spcAft>
              <a:spcPct val="35000"/>
            </a:spcAft>
            <a:buNone/>
          </a:pPr>
          <a:r>
            <a:rPr lang="en-GB" sz="2000" kern="1200" dirty="0"/>
            <a:t>Make a </a:t>
          </a:r>
          <a:r>
            <a:rPr lang="en-GB" sz="2000" b="1" kern="1200" dirty="0"/>
            <a:t>short video </a:t>
          </a:r>
          <a:r>
            <a:rPr lang="en-GB" sz="2000" kern="1200" dirty="0"/>
            <a:t>post for social media </a:t>
          </a:r>
        </a:p>
        <a:p>
          <a:pPr marL="0" lvl="0" indent="0" algn="l" defTabSz="889000" rtl="0">
            <a:lnSpc>
              <a:spcPct val="100000"/>
            </a:lnSpc>
            <a:spcBef>
              <a:spcPct val="0"/>
            </a:spcBef>
            <a:spcAft>
              <a:spcPct val="35000"/>
            </a:spcAft>
            <a:buNone/>
          </a:pPr>
          <a:endParaRPr lang="en-GB" sz="2000" b="0" kern="1200" dirty="0">
            <a:latin typeface="+mn-lt"/>
          </a:endParaRPr>
        </a:p>
      </dsp:txBody>
      <dsp:txXfrm>
        <a:off x="1313264" y="3554796"/>
        <a:ext cx="9436759" cy="1483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7A7BA6-C638-465B-9AAD-85D10B1E07AD}" type="datetimeFigureOut">
              <a:rPr lang="en-GB" smtClean="0"/>
              <a:t>28/02/2025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C142D4-5647-4A56-9986-C5881B7B5362}" type="slidenum">
              <a:rPr lang="en-GB" smtClean="0"/>
              <a:t>‹Nº›</a:t>
            </a:fld>
            <a:endParaRPr lang="en-GB"/>
          </a:p>
        </p:txBody>
      </p:sp>
    </p:spTree>
    <p:extLst>
      <p:ext uri="{BB962C8B-B14F-4D97-AF65-F5344CB8AC3E}">
        <p14:creationId xmlns:p14="http://schemas.microsoft.com/office/powerpoint/2010/main" val="19692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03045-9E18-4723-8DEC-FFCFCD854557}" type="datetimeFigureOut">
              <a:rPr lang="en-GB" smtClean="0"/>
              <a:t>28/02/2025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C7F705-F937-46CB-A48B-0D9E19179A36}" type="slidenum">
              <a:rPr lang="en-GB" smtClean="0"/>
              <a:t>‹Nº›</a:t>
            </a:fld>
            <a:endParaRPr lang="en-GB"/>
          </a:p>
        </p:txBody>
      </p:sp>
    </p:spTree>
    <p:extLst>
      <p:ext uri="{BB962C8B-B14F-4D97-AF65-F5344CB8AC3E}">
        <p14:creationId xmlns:p14="http://schemas.microsoft.com/office/powerpoint/2010/main" val="129205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71BFA-1E8A-4A0E-A46B-9CEF6DA91B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57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11</a:t>
            </a:fld>
            <a:endParaRPr lang="en-GB"/>
          </a:p>
        </p:txBody>
      </p:sp>
    </p:spTree>
    <p:extLst>
      <p:ext uri="{BB962C8B-B14F-4D97-AF65-F5344CB8AC3E}">
        <p14:creationId xmlns:p14="http://schemas.microsoft.com/office/powerpoint/2010/main" val="354303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12</a:t>
            </a:fld>
            <a:endParaRPr lang="en-GB"/>
          </a:p>
        </p:txBody>
      </p:sp>
    </p:spTree>
    <p:extLst>
      <p:ext uri="{BB962C8B-B14F-4D97-AF65-F5344CB8AC3E}">
        <p14:creationId xmlns:p14="http://schemas.microsoft.com/office/powerpoint/2010/main" val="266815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13</a:t>
            </a:fld>
            <a:endParaRPr lang="en-GB"/>
          </a:p>
        </p:txBody>
      </p:sp>
    </p:spTree>
    <p:extLst>
      <p:ext uri="{BB962C8B-B14F-4D97-AF65-F5344CB8AC3E}">
        <p14:creationId xmlns:p14="http://schemas.microsoft.com/office/powerpoint/2010/main" val="2009352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16</a:t>
            </a:fld>
            <a:endParaRPr lang="en-GB"/>
          </a:p>
        </p:txBody>
      </p:sp>
    </p:spTree>
    <p:extLst>
      <p:ext uri="{BB962C8B-B14F-4D97-AF65-F5344CB8AC3E}">
        <p14:creationId xmlns:p14="http://schemas.microsoft.com/office/powerpoint/2010/main" val="301919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17</a:t>
            </a:fld>
            <a:endParaRPr lang="en-GB"/>
          </a:p>
        </p:txBody>
      </p:sp>
    </p:spTree>
    <p:extLst>
      <p:ext uri="{BB962C8B-B14F-4D97-AF65-F5344CB8AC3E}">
        <p14:creationId xmlns:p14="http://schemas.microsoft.com/office/powerpoint/2010/main" val="321648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2</a:t>
            </a:fld>
            <a:endParaRPr lang="en-GB"/>
          </a:p>
        </p:txBody>
      </p:sp>
    </p:spTree>
    <p:extLst>
      <p:ext uri="{BB962C8B-B14F-4D97-AF65-F5344CB8AC3E}">
        <p14:creationId xmlns:p14="http://schemas.microsoft.com/office/powerpoint/2010/main" val="232680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4</a:t>
            </a:fld>
            <a:endParaRPr lang="en-GB"/>
          </a:p>
        </p:txBody>
      </p:sp>
    </p:spTree>
    <p:extLst>
      <p:ext uri="{BB962C8B-B14F-4D97-AF65-F5344CB8AC3E}">
        <p14:creationId xmlns:p14="http://schemas.microsoft.com/office/powerpoint/2010/main" val="391990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5</a:t>
            </a:fld>
            <a:endParaRPr lang="en-GB"/>
          </a:p>
        </p:txBody>
      </p:sp>
    </p:spTree>
    <p:extLst>
      <p:ext uri="{BB962C8B-B14F-4D97-AF65-F5344CB8AC3E}">
        <p14:creationId xmlns:p14="http://schemas.microsoft.com/office/powerpoint/2010/main" val="16020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6</a:t>
            </a:fld>
            <a:endParaRPr lang="en-GB"/>
          </a:p>
        </p:txBody>
      </p:sp>
    </p:spTree>
    <p:extLst>
      <p:ext uri="{BB962C8B-B14F-4D97-AF65-F5344CB8AC3E}">
        <p14:creationId xmlns:p14="http://schemas.microsoft.com/office/powerpoint/2010/main" val="403070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7</a:t>
            </a:fld>
            <a:endParaRPr lang="en-GB"/>
          </a:p>
        </p:txBody>
      </p:sp>
    </p:spTree>
    <p:extLst>
      <p:ext uri="{BB962C8B-B14F-4D97-AF65-F5344CB8AC3E}">
        <p14:creationId xmlns:p14="http://schemas.microsoft.com/office/powerpoint/2010/main" val="7835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8</a:t>
            </a:fld>
            <a:endParaRPr lang="en-GB"/>
          </a:p>
        </p:txBody>
      </p:sp>
    </p:spTree>
    <p:extLst>
      <p:ext uri="{BB962C8B-B14F-4D97-AF65-F5344CB8AC3E}">
        <p14:creationId xmlns:p14="http://schemas.microsoft.com/office/powerpoint/2010/main" val="3210255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9</a:t>
            </a:fld>
            <a:endParaRPr lang="en-GB"/>
          </a:p>
        </p:txBody>
      </p:sp>
    </p:spTree>
    <p:extLst>
      <p:ext uri="{BB962C8B-B14F-4D97-AF65-F5344CB8AC3E}">
        <p14:creationId xmlns:p14="http://schemas.microsoft.com/office/powerpoint/2010/main" val="23006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A5C7F705-F937-46CB-A48B-0D9E19179A36}" type="slidenum">
              <a:rPr lang="en-GB" smtClean="0"/>
              <a:t>10</a:t>
            </a:fld>
            <a:endParaRPr lang="en-GB"/>
          </a:p>
        </p:txBody>
      </p:sp>
    </p:spTree>
    <p:extLst>
      <p:ext uri="{BB962C8B-B14F-4D97-AF65-F5344CB8AC3E}">
        <p14:creationId xmlns:p14="http://schemas.microsoft.com/office/powerpoint/2010/main" val="48852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5"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159981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a:t>Click</a:t>
            </a:r>
            <a:r>
              <a:rPr lang="en-US"/>
              <a:t> to edit Master title style</a:t>
            </a:r>
          </a:p>
        </p:txBody>
      </p:sp>
      <p:sp>
        <p:nvSpPr>
          <p:cNvPr id="3" name="Content Placeholder 2"/>
          <p:cNvSpPr>
            <a:spLocks noGrp="1"/>
          </p:cNvSpPr>
          <p:nvPr>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a:xfrm>
            <a:off x="648000" y="6192000"/>
            <a:ext cx="10439999" cy="180000"/>
          </a:xfrm>
          <a:prstGeom prst="rect">
            <a:avLst/>
          </a:prstGeom>
        </p:spPr>
        <p:txBody>
          <a:bodyPr/>
          <a:lstStyle/>
          <a:p>
            <a:r>
              <a:rPr lang="en-GB" noProof="0"/>
              <a:t>www.britishcouncil.org</a:t>
            </a:r>
          </a:p>
        </p:txBody>
      </p:sp>
      <p:sp>
        <p:nvSpPr>
          <p:cNvPr id="6" name="Slide Number Placeholder 5"/>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189339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a:t>Click to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a:t>Edit Master text styles</a:t>
            </a:r>
          </a:p>
          <a:p>
            <a:pPr lvl="1"/>
            <a:r>
              <a:rPr lang="en-US"/>
              <a:t>Second level</a:t>
            </a:r>
          </a:p>
          <a:p>
            <a:pPr lvl="2"/>
            <a:r>
              <a:rPr lang="en-US"/>
              <a:t>Third </a:t>
            </a:r>
            <a:r>
              <a:rPr lang="en-GB" noProof="0"/>
              <a:t>level</a:t>
            </a:r>
          </a:p>
          <a:p>
            <a:pPr lvl="3"/>
            <a:r>
              <a:rPr lang="en-US"/>
              <a:t>Fourth level</a:t>
            </a:r>
          </a:p>
          <a:p>
            <a:pPr lvl="4"/>
            <a:r>
              <a:rPr lang="en-US"/>
              <a:t>Fifth level</a:t>
            </a:r>
          </a:p>
        </p:txBody>
      </p:sp>
      <p:sp>
        <p:nvSpPr>
          <p:cNvPr id="4" name="Content Placeholder 3"/>
          <p:cNvSpPr>
            <a:spLocks noGrp="1"/>
          </p:cNvSpPr>
          <p:nvPr>
            <p:ph sz="half" idx="2"/>
          </p:nvPr>
        </p:nvSpPr>
        <p:spPr>
          <a:xfrm>
            <a:off x="6264000" y="1512000"/>
            <a:ext cx="5328000" cy="4500000"/>
          </a:xfrm>
        </p:spPr>
        <p:txBody>
          <a:bodyPr/>
          <a:lstStyle/>
          <a:p>
            <a:pPr lvl="0"/>
            <a:r>
              <a:rPr lang="en-US"/>
              <a:t>Edit Master text styles</a:t>
            </a:r>
          </a:p>
          <a:p>
            <a:pPr lvl="1"/>
            <a:r>
              <a:rPr lang="en-US"/>
              <a:t>Second </a:t>
            </a:r>
            <a:r>
              <a:rPr lang="en-GB" noProof="0"/>
              <a:t>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48000" y="6192000"/>
            <a:ext cx="10439999" cy="180000"/>
          </a:xfrm>
          <a:prstGeom prst="rect">
            <a:avLst/>
          </a:prstGeom>
        </p:spPr>
        <p:txBody>
          <a:bodyPr/>
          <a:lstStyle/>
          <a:p>
            <a:r>
              <a:rPr lang="en-US"/>
              <a:t>www.britishcouncil.org</a:t>
            </a:r>
          </a:p>
        </p:txBody>
      </p:sp>
      <p:sp>
        <p:nvSpPr>
          <p:cNvPr id="7" name="Slide Number Placeholder 6"/>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4245816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a:t>Click </a:t>
            </a:r>
            <a:r>
              <a:rPr lang="en-GB" noProof="0"/>
              <a:t>to</a:t>
            </a:r>
            <a:r>
              <a:rPr lang="en-US"/>
              <a:t>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36854FA-307F-854E-96D4-DE585DB24BD3}" type="slidenum">
              <a:rPr lang="en-GB" noProof="0" smtClean="0"/>
              <a:t>‹Nº›</a:t>
            </a:fld>
            <a:endParaRPr lang="en-GB" noProof="0"/>
          </a:p>
        </p:txBody>
      </p:sp>
      <p:sp>
        <p:nvSpPr>
          <p:cNvPr id="8" name="Picture Placeholder 7">
            <a:extLst>
              <a:ext uri="{FF2B5EF4-FFF2-40B4-BE49-F238E27FC236}">
                <a16:creationId xmlns:a16="http://schemas.microsoft.com/office/drawing/2014/main" id="{5686E00B-4C6B-434C-80C9-F98EF22F317A}"/>
              </a:ext>
            </a:extLst>
          </p:cNvPr>
          <p:cNvSpPr>
            <a:spLocks noGrp="1"/>
          </p:cNvSpPr>
          <p:nvPr>
            <p:ph type="pic" sz="quarter" idx="13"/>
          </p:nvPr>
        </p:nvSpPr>
        <p:spPr>
          <a:xfrm>
            <a:off x="6264000" y="1512002"/>
            <a:ext cx="5328000" cy="4500563"/>
          </a:xfrm>
        </p:spPr>
        <p:txBody>
          <a:bodyPr/>
          <a:lstStyle/>
          <a:p>
            <a:endParaRPr lang="en-GB" noProof="0"/>
          </a:p>
        </p:txBody>
      </p:sp>
    </p:spTree>
    <p:extLst>
      <p:ext uri="{BB962C8B-B14F-4D97-AF65-F5344CB8AC3E}">
        <p14:creationId xmlns:p14="http://schemas.microsoft.com/office/powerpoint/2010/main" val="1566589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a:t>Click to edit Master title style</a:t>
            </a:r>
          </a:p>
        </p:txBody>
      </p:sp>
      <p:sp>
        <p:nvSpPr>
          <p:cNvPr id="4" name="Content Placeholder 3"/>
          <p:cNvSpPr>
            <a:spLocks noGrp="1"/>
          </p:cNvSpPr>
          <p:nvPr>
            <p:ph sz="half" idx="2"/>
          </p:nvPr>
        </p:nvSpPr>
        <p:spPr>
          <a:xfrm>
            <a:off x="6264000" y="1512000"/>
            <a:ext cx="5328000" cy="4500000"/>
          </a:xfrm>
        </p:spPr>
        <p:txBody>
          <a:bodyPr/>
          <a:lstStyle/>
          <a:p>
            <a:pPr lvl="0"/>
            <a:r>
              <a:rPr lang="en-US"/>
              <a:t>Edit Master text styles</a:t>
            </a:r>
          </a:p>
          <a:p>
            <a:pPr lvl="1"/>
            <a:r>
              <a:rPr lang="en-US"/>
              <a:t>Second level</a:t>
            </a:r>
          </a:p>
          <a:p>
            <a:pPr lvl="2"/>
            <a:r>
              <a:rPr lang="en-US"/>
              <a:t>Third </a:t>
            </a:r>
            <a:r>
              <a:rPr lang="en-GB" noProof="0"/>
              <a:t>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48000" y="6192000"/>
            <a:ext cx="10439999" cy="180000"/>
          </a:xfrm>
          <a:prstGeom prst="rect">
            <a:avLst/>
          </a:prstGeom>
        </p:spPr>
        <p:txBody>
          <a:bodyPr/>
          <a:lstStyle/>
          <a:p>
            <a:r>
              <a:rPr lang="en-GB" noProof="0"/>
              <a:t>www.britishcouncil.org</a:t>
            </a:r>
          </a:p>
        </p:txBody>
      </p:sp>
      <p:sp>
        <p:nvSpPr>
          <p:cNvPr id="7" name="Slide Number Placeholder 6"/>
          <p:cNvSpPr>
            <a:spLocks noGrp="1"/>
          </p:cNvSpPr>
          <p:nvPr>
            <p:ph type="sldNum" sz="quarter" idx="12"/>
          </p:nvPr>
        </p:nvSpPr>
        <p:spPr/>
        <p:txBody>
          <a:bodyPr/>
          <a:lstStyle/>
          <a:p>
            <a:fld id="{A36854FA-307F-854E-96D4-DE585DB24BD3}" type="slidenum">
              <a:rPr lang="en-GB" noProof="0" smtClean="0"/>
              <a:t>‹Nº›</a:t>
            </a:fld>
            <a:endParaRPr lang="en-GB" noProof="0"/>
          </a:p>
        </p:txBody>
      </p:sp>
      <p:sp>
        <p:nvSpPr>
          <p:cNvPr id="8" name="Picture Placeholder 7">
            <a:extLst>
              <a:ext uri="{FF2B5EF4-FFF2-40B4-BE49-F238E27FC236}">
                <a16:creationId xmlns:a16="http://schemas.microsoft.com/office/drawing/2014/main" id="{FCB1FB70-6F45-E74A-AF01-AB7AE7B3B932}"/>
              </a:ext>
            </a:extLst>
          </p:cNvPr>
          <p:cNvSpPr>
            <a:spLocks noGrp="1"/>
          </p:cNvSpPr>
          <p:nvPr>
            <p:ph type="pic" sz="quarter" idx="13"/>
          </p:nvPr>
        </p:nvSpPr>
        <p:spPr>
          <a:xfrm>
            <a:off x="648000" y="1511999"/>
            <a:ext cx="5328000" cy="4500000"/>
          </a:xfrm>
        </p:spPr>
        <p:txBody>
          <a:bodyPr/>
          <a:lstStyle/>
          <a:p>
            <a:endParaRPr lang="en-GB" noProof="0"/>
          </a:p>
        </p:txBody>
      </p:sp>
    </p:spTree>
    <p:extLst>
      <p:ext uri="{BB962C8B-B14F-4D97-AF65-F5344CB8AC3E}">
        <p14:creationId xmlns:p14="http://schemas.microsoft.com/office/powerpoint/2010/main" val="2624981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48000" y="6192000"/>
            <a:ext cx="10439999" cy="180000"/>
          </a:xfrm>
          <a:prstGeom prst="rect">
            <a:avLst/>
          </a:prstGeom>
        </p:spPr>
        <p:txBody>
          <a:bodyPr/>
          <a:lstStyle/>
          <a:p>
            <a:r>
              <a:rPr lang="en-GB" noProof="0"/>
              <a:t>www.britishcouncil.org</a:t>
            </a:r>
          </a:p>
        </p:txBody>
      </p:sp>
      <p:sp>
        <p:nvSpPr>
          <p:cNvPr id="4" name="Slide Number Placeholder 3"/>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173798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2FCA6-72B2-413C-A6BE-3185F470BCDC}"/>
              </a:ext>
            </a:extLst>
          </p:cNvPr>
          <p:cNvSpPr>
            <a:spLocks noGrp="1"/>
          </p:cNvSpPr>
          <p:nvPr>
            <p:ph sz="half" idx="1"/>
          </p:nvPr>
        </p:nvSpPr>
        <p:spPr>
          <a:xfrm>
            <a:off x="431798" y="1514475"/>
            <a:ext cx="5144400"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0819D2-FA24-4550-BFBE-F75B0DF22B3D}"/>
              </a:ext>
            </a:extLst>
          </p:cNvPr>
          <p:cNvSpPr>
            <a:spLocks noGrp="1"/>
          </p:cNvSpPr>
          <p:nvPr>
            <p:ph sz="half" idx="2"/>
          </p:nvPr>
        </p:nvSpPr>
        <p:spPr>
          <a:xfrm>
            <a:off x="6274056" y="1514475"/>
            <a:ext cx="5144400"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100D6E-A1E9-40F6-93CD-28FC42669E36}"/>
              </a:ext>
            </a:extLst>
          </p:cNvPr>
          <p:cNvSpPr>
            <a:spLocks noGrp="1"/>
          </p:cNvSpPr>
          <p:nvPr>
            <p:ph type="dt" sz="half" idx="10"/>
          </p:nvPr>
        </p:nvSpPr>
        <p:spPr>
          <a:xfrm>
            <a:off x="6283959" y="6175289"/>
            <a:ext cx="1480128" cy="331873"/>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38A66832-37A8-43EE-90B0-A0FEE4B2DB45}"/>
              </a:ext>
            </a:extLst>
          </p:cNvPr>
          <p:cNvSpPr>
            <a:spLocks noGrp="1"/>
          </p:cNvSpPr>
          <p:nvPr>
            <p:ph type="ftr" sz="quarter" idx="11"/>
          </p:nvPr>
        </p:nvSpPr>
        <p:spPr>
          <a:xfrm>
            <a:off x="648000" y="6192000"/>
            <a:ext cx="10439999" cy="180000"/>
          </a:xfrm>
          <a:prstGeom prst="rect">
            <a:avLst/>
          </a:prstGeom>
        </p:spPr>
        <p:txBody>
          <a:bodyPr/>
          <a:lstStyle/>
          <a:p>
            <a:r>
              <a:rPr lang="en-GB"/>
              <a:t>Go to Insert &gt; Header &amp; Footer to edit this text</a:t>
            </a:r>
          </a:p>
        </p:txBody>
      </p:sp>
      <p:sp>
        <p:nvSpPr>
          <p:cNvPr id="7" name="Slide Number Placeholder 6">
            <a:extLst>
              <a:ext uri="{FF2B5EF4-FFF2-40B4-BE49-F238E27FC236}">
                <a16:creationId xmlns:a16="http://schemas.microsoft.com/office/drawing/2014/main" id="{0D7018EC-730C-4C7B-854F-52456BE546FD}"/>
              </a:ext>
            </a:extLst>
          </p:cNvPr>
          <p:cNvSpPr>
            <a:spLocks noGrp="1"/>
          </p:cNvSpPr>
          <p:nvPr>
            <p:ph type="sldNum" sz="quarter" idx="12"/>
          </p:nvPr>
        </p:nvSpPr>
        <p:spPr/>
        <p:txBody>
          <a:bodyPr/>
          <a:lstStyle/>
          <a:p>
            <a:fld id="{3BDE516C-3F92-4BBF-8982-23C2FBFA20B2}" type="slidenum">
              <a:rPr lang="en-GB" smtClean="0"/>
              <a:t>‹Nº›</a:t>
            </a:fld>
            <a:endParaRPr lang="en-GB"/>
          </a:p>
        </p:txBody>
      </p:sp>
      <p:sp>
        <p:nvSpPr>
          <p:cNvPr id="8" name="Title 7">
            <a:extLst>
              <a:ext uri="{FF2B5EF4-FFF2-40B4-BE49-F238E27FC236}">
                <a16:creationId xmlns:a16="http://schemas.microsoft.com/office/drawing/2014/main" id="{2551D9AC-6990-4D9D-BD2F-9705466D19F7}"/>
              </a:ext>
            </a:extLst>
          </p:cNvPr>
          <p:cNvSpPr>
            <a:spLocks noGrp="1"/>
          </p:cNvSpPr>
          <p:nvPr>
            <p:ph type="title"/>
          </p:nvPr>
        </p:nvSpPr>
        <p:spPr/>
        <p:txBody>
          <a:bodyPr/>
          <a:lstStyle/>
          <a:p>
            <a:r>
              <a:rPr lang="en-US"/>
              <a:t>Click to edit Master title style</a:t>
            </a:r>
            <a:endParaRPr lang="en-GB"/>
          </a:p>
        </p:txBody>
      </p:sp>
      <p:sp>
        <p:nvSpPr>
          <p:cNvPr id="10" name="Text Placeholder 7">
            <a:extLst>
              <a:ext uri="{FF2B5EF4-FFF2-40B4-BE49-F238E27FC236}">
                <a16:creationId xmlns:a16="http://schemas.microsoft.com/office/drawing/2014/main" id="{FCA28A9E-15CE-4AAF-8F0B-E2FE49FC8EE2}"/>
              </a:ext>
            </a:extLst>
          </p:cNvPr>
          <p:cNvSpPr>
            <a:spLocks noGrp="1"/>
          </p:cNvSpPr>
          <p:nvPr>
            <p:ph type="body" sz="quarter" idx="37" hasCustomPrompt="1"/>
          </p:nvPr>
        </p:nvSpPr>
        <p:spPr>
          <a:xfrm>
            <a:off x="431800" y="230188"/>
            <a:ext cx="10987088" cy="293687"/>
          </a:xfrm>
        </p:spPr>
        <p:txBody>
          <a:bodyPr anchor="b"/>
          <a:lstStyle>
            <a:lvl1pPr>
              <a:defRPr sz="1000" cap="all" baseline="0"/>
            </a:lvl1pPr>
          </a:lstStyle>
          <a:p>
            <a:pPr lvl="0"/>
            <a:r>
              <a:rPr lang="en-US"/>
              <a:t>Optional Caption</a:t>
            </a:r>
            <a:endParaRPr lang="en-GB"/>
          </a:p>
        </p:txBody>
      </p:sp>
    </p:spTree>
    <p:extLst>
      <p:ext uri="{BB962C8B-B14F-4D97-AF65-F5344CB8AC3E}">
        <p14:creationId xmlns:p14="http://schemas.microsoft.com/office/powerpoint/2010/main" val="1382167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GB" noProof="0"/>
              <a:t>Click</a:t>
            </a:r>
            <a:r>
              <a:rPr lang="en-US"/>
              <a:t> to edit Master title style</a:t>
            </a:r>
          </a:p>
        </p:txBody>
      </p:sp>
      <p:sp>
        <p:nvSpPr>
          <p:cNvPr id="3" name="Text"/>
          <p:cNvSpPr>
            <a:spLocks noGrp="1"/>
          </p:cNvSpPr>
          <p:nvPr>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380369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GB" noProof="0"/>
              <a:t>Click to edit Master title style</a:t>
            </a:r>
          </a:p>
        </p:txBody>
      </p:sp>
      <p:sp>
        <p:nvSpPr>
          <p:cNvPr id="3" name="Text 1"/>
          <p:cNvSpPr>
            <a:spLocks noGrp="1"/>
          </p:cNvSpPr>
          <p:nvPr>
            <p:ph sz="half" idx="1"/>
          </p:nvPr>
        </p:nvSpPr>
        <p:spPr>
          <a:xfrm>
            <a:off x="648000" y="1512000"/>
            <a:ext cx="5328000" cy="4500000"/>
          </a:xfrm>
        </p:spPr>
        <p:txBody>
          <a:bodyPr/>
          <a:lstStyle/>
          <a:p>
            <a:pPr lvl="0"/>
            <a:r>
              <a:rPr lang="en-US"/>
              <a:t>Edit Master text styles</a:t>
            </a:r>
          </a:p>
          <a:p>
            <a:pPr lvl="1"/>
            <a:r>
              <a:rPr lang="en-US"/>
              <a:t>Second level</a:t>
            </a:r>
          </a:p>
          <a:p>
            <a:pPr lvl="2"/>
            <a:r>
              <a:rPr lang="en-US"/>
              <a:t>Third </a:t>
            </a:r>
            <a:r>
              <a:rPr lang="en-GB" noProof="0"/>
              <a:t>level</a:t>
            </a:r>
          </a:p>
          <a:p>
            <a:pPr lvl="3"/>
            <a:r>
              <a:rPr lang="en-US"/>
              <a:t>Fourth level</a:t>
            </a:r>
          </a:p>
          <a:p>
            <a:pPr lvl="4"/>
            <a:r>
              <a:rPr lang="en-US"/>
              <a:t>Fifth level</a:t>
            </a:r>
          </a:p>
        </p:txBody>
      </p:sp>
      <p:sp>
        <p:nvSpPr>
          <p:cNvPr id="4" name="Text 2"/>
          <p:cNvSpPr>
            <a:spLocks noGrp="1"/>
          </p:cNvSpPr>
          <p:nvPr>
            <p:ph sz="half" idx="2"/>
          </p:nvPr>
        </p:nvSpPr>
        <p:spPr>
          <a:xfrm>
            <a:off x="6264000" y="1512000"/>
            <a:ext cx="5328000" cy="4500000"/>
          </a:xfrm>
        </p:spPr>
        <p:txBody>
          <a:bodyPr/>
          <a:lstStyle/>
          <a:p>
            <a:pPr lvl="0"/>
            <a:r>
              <a:rPr lang="en-US"/>
              <a:t>Edit Master text styles</a:t>
            </a:r>
          </a:p>
          <a:p>
            <a:pPr lvl="1"/>
            <a:r>
              <a:rPr lang="en-US"/>
              <a:t>Second </a:t>
            </a:r>
            <a:r>
              <a:rPr lang="en-GB" noProof="0"/>
              <a:t>level</a:t>
            </a:r>
          </a:p>
          <a:p>
            <a:pPr lvl="2"/>
            <a:r>
              <a:rPr lang="en-US"/>
              <a:t>Third level</a:t>
            </a:r>
          </a:p>
          <a:p>
            <a:pPr lvl="3"/>
            <a:r>
              <a:rPr lang="en-US"/>
              <a:t>Fourth level</a:t>
            </a:r>
          </a:p>
          <a:p>
            <a:pPr lvl="4"/>
            <a:r>
              <a:rPr lang="en-US"/>
              <a:t>Fifth level</a:t>
            </a:r>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1134454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US"/>
              <a:t>Click </a:t>
            </a:r>
            <a:r>
              <a:rPr lang="en-GB" noProof="0"/>
              <a:t>to</a:t>
            </a:r>
            <a:r>
              <a:rPr lang="en-US"/>
              <a:t> edit Master title style</a:t>
            </a:r>
          </a:p>
        </p:txBody>
      </p:sp>
      <p:sp>
        <p:nvSpPr>
          <p:cNvPr id="3" name="Text"/>
          <p:cNvSpPr>
            <a:spLocks noGrp="1"/>
          </p:cNvSpPr>
          <p:nvPr>
            <p:ph sz="half" idx="1"/>
          </p:nvPr>
        </p:nvSpPr>
        <p:spPr>
          <a:xfrm>
            <a:off x="648000" y="1512000"/>
            <a:ext cx="5328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a:extLst>
              <a:ext uri="{FF2B5EF4-FFF2-40B4-BE49-F238E27FC236}">
                <a16:creationId xmlns:a16="http://schemas.microsoft.com/office/drawing/2014/main" id="{5686E00B-4C6B-434C-80C9-F98EF22F317A}"/>
              </a:ext>
            </a:extLst>
          </p:cNvPr>
          <p:cNvSpPr>
            <a:spLocks noGrp="1"/>
          </p:cNvSpPr>
          <p:nvPr>
            <p:ph type="pic" sz="quarter" idx="13"/>
          </p:nvPr>
        </p:nvSpPr>
        <p:spPr>
          <a:xfrm>
            <a:off x="6264000" y="1512003"/>
            <a:ext cx="5328000" cy="4500563"/>
          </a:xfrm>
        </p:spPr>
        <p:txBody>
          <a:bodyPr/>
          <a:lstStyle/>
          <a:p>
            <a:endParaRPr lang="en-GB" noProof="0"/>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398187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US"/>
              <a:t>Click to edit Master title style</a:t>
            </a:r>
          </a:p>
        </p:txBody>
      </p:sp>
      <p:sp>
        <p:nvSpPr>
          <p:cNvPr id="8" name="Picture">
            <a:extLst>
              <a:ext uri="{FF2B5EF4-FFF2-40B4-BE49-F238E27FC236}">
                <a16:creationId xmlns:a16="http://schemas.microsoft.com/office/drawing/2014/main" id="{FCB1FB70-6F45-E74A-AF01-AB7AE7B3B932}"/>
              </a:ext>
            </a:extLst>
          </p:cNvPr>
          <p:cNvSpPr>
            <a:spLocks noGrp="1"/>
          </p:cNvSpPr>
          <p:nvPr>
            <p:ph type="pic" sz="quarter" idx="13"/>
          </p:nvPr>
        </p:nvSpPr>
        <p:spPr>
          <a:xfrm>
            <a:off x="648000" y="1511999"/>
            <a:ext cx="5328000" cy="4500000"/>
          </a:xfrm>
        </p:spPr>
        <p:txBody>
          <a:bodyPr/>
          <a:lstStyle/>
          <a:p>
            <a:endParaRPr lang="en-GB" noProof="0"/>
          </a:p>
        </p:txBody>
      </p:sp>
      <p:sp>
        <p:nvSpPr>
          <p:cNvPr id="4" name="Text"/>
          <p:cNvSpPr>
            <a:spLocks noGrp="1"/>
          </p:cNvSpPr>
          <p:nvPr>
            <p:ph sz="half" idx="2"/>
          </p:nvPr>
        </p:nvSpPr>
        <p:spPr>
          <a:xfrm>
            <a:off x="6264000" y="1512000"/>
            <a:ext cx="5328000" cy="4500000"/>
          </a:xfrm>
        </p:spPr>
        <p:txBody>
          <a:bodyPr/>
          <a:lstStyle/>
          <a:p>
            <a:pPr lvl="0"/>
            <a:r>
              <a:rPr lang="en-US"/>
              <a:t>Edit Master text styles</a:t>
            </a:r>
          </a:p>
          <a:p>
            <a:pPr lvl="1"/>
            <a:r>
              <a:rPr lang="en-US"/>
              <a:t>Second level</a:t>
            </a:r>
          </a:p>
          <a:p>
            <a:pPr lvl="2"/>
            <a:r>
              <a:rPr lang="en-US"/>
              <a:t>Third </a:t>
            </a:r>
            <a:r>
              <a:rPr lang="en-GB" noProof="0"/>
              <a:t>level</a:t>
            </a:r>
          </a:p>
          <a:p>
            <a:pPr lvl="3"/>
            <a:r>
              <a:rPr lang="en-US"/>
              <a:t>Fourth level</a:t>
            </a:r>
          </a:p>
          <a:p>
            <a:pPr lvl="4"/>
            <a:r>
              <a:rPr lang="en-US"/>
              <a:t>Fifth level</a:t>
            </a:r>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160577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349202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9538" y="3753571"/>
            <a:ext cx="5405671" cy="2051844"/>
          </a:xfrm>
          <a:prstGeom prst="rect">
            <a:avLst/>
          </a:prstGeom>
        </p:spPr>
        <p:txBody>
          <a:bodyPr anchor="b">
            <a:noAutofit/>
          </a:bodyPr>
          <a:lstStyle>
            <a:lvl1pPr algn="l">
              <a:lnSpc>
                <a:spcPts val="7998"/>
              </a:lnSpc>
              <a:defRPr sz="7500"/>
            </a:lvl1pPr>
          </a:lstStyle>
          <a:p>
            <a:r>
              <a:rPr lang="en-US"/>
              <a:t>Click to edit</a:t>
            </a:r>
          </a:p>
        </p:txBody>
      </p:sp>
      <p:sp>
        <p:nvSpPr>
          <p:cNvPr id="4" name="TextBox 3">
            <a:extLst>
              <a:ext uri="{FF2B5EF4-FFF2-40B4-BE49-F238E27FC236}">
                <a16:creationId xmlns:a16="http://schemas.microsoft.com/office/drawing/2014/main" id="{74C740B2-FADE-33BE-EC41-5B8378B471FF}"/>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sz="1200">
                <a:solidFill>
                  <a:schemeClr val="tx2"/>
                </a:solidFill>
              </a:rPr>
              <a:t>www.britishcouncil.org/future-of-english</a:t>
            </a:r>
          </a:p>
        </p:txBody>
      </p:sp>
      <p:pic>
        <p:nvPicPr>
          <p:cNvPr id="5" name="Picture 4" descr="A picture containing icon&#10;&#10;Description automatically generated">
            <a:extLst>
              <a:ext uri="{FF2B5EF4-FFF2-40B4-BE49-F238E27FC236}">
                <a16:creationId xmlns:a16="http://schemas.microsoft.com/office/drawing/2014/main" id="{533F4611-ED1D-FD1F-3C88-BC61EF8DC0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001" y="493200"/>
            <a:ext cx="1470473" cy="421387"/>
          </a:xfrm>
          <a:prstGeom prst="rect">
            <a:avLst/>
          </a:prstGeom>
        </p:spPr>
      </p:pic>
    </p:spTree>
    <p:extLst>
      <p:ext uri="{BB962C8B-B14F-4D97-AF65-F5344CB8AC3E}">
        <p14:creationId xmlns:p14="http://schemas.microsoft.com/office/powerpoint/2010/main" val="261363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AC4D-F87F-00A6-A3F2-B3422B222EF1}"/>
              </a:ext>
            </a:extLst>
          </p:cNvPr>
          <p:cNvSpPr>
            <a:spLocks noGrp="1"/>
          </p:cNvSpPr>
          <p:nvPr>
            <p:ph type="title" hasCustomPrompt="1"/>
          </p:nvPr>
        </p:nvSpPr>
        <p:spPr>
          <a:xfrm>
            <a:off x="533442" y="452922"/>
            <a:ext cx="6136377" cy="923330"/>
          </a:xfrm>
          <a:prstGeom prst="rect">
            <a:avLst/>
          </a:prstGeom>
        </p:spPr>
        <p:txBody>
          <a:bodyPr/>
          <a:lstStyle/>
          <a:p>
            <a:r>
              <a:rPr lang="en-US"/>
              <a:t>Click to edit </a:t>
            </a:r>
            <a:br>
              <a:rPr lang="en-US"/>
            </a:br>
            <a:r>
              <a:rPr lang="en-US"/>
              <a:t>Master title style</a:t>
            </a:r>
            <a:endParaRPr lang="en-GB"/>
          </a:p>
        </p:txBody>
      </p:sp>
      <p:sp>
        <p:nvSpPr>
          <p:cNvPr id="5" name="TextBox 4">
            <a:extLst>
              <a:ext uri="{FF2B5EF4-FFF2-40B4-BE49-F238E27FC236}">
                <a16:creationId xmlns:a16="http://schemas.microsoft.com/office/drawing/2014/main" id="{03D40639-C6E1-A298-32A6-C4CF8E869DE5}"/>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sz="1200">
                <a:solidFill>
                  <a:schemeClr val="tx2"/>
                </a:solidFill>
              </a:rPr>
              <a:t>www.britishcouncil.org/future-of-english</a:t>
            </a:r>
          </a:p>
        </p:txBody>
      </p:sp>
      <p:sp>
        <p:nvSpPr>
          <p:cNvPr id="7" name="Slide Number Placeholder 5">
            <a:extLst>
              <a:ext uri="{FF2B5EF4-FFF2-40B4-BE49-F238E27FC236}">
                <a16:creationId xmlns:a16="http://schemas.microsoft.com/office/drawing/2014/main" id="{4B32D0D8-347D-07FB-5247-9F00AD179ED9}"/>
              </a:ext>
            </a:extLst>
          </p:cNvPr>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accent1"/>
                </a:solidFill>
              </a:defRPr>
            </a:lvl1pPr>
          </a:lstStyle>
          <a:p>
            <a:fld id="{A36854FA-307F-854E-96D4-DE585DB24BD3}" type="slidenum">
              <a:rPr lang="en-GB" noProof="0" smtClean="0"/>
              <a:pPr/>
              <a:t>‹Nº›</a:t>
            </a:fld>
            <a:endParaRPr lang="en-GB" noProof="0"/>
          </a:p>
        </p:txBody>
      </p:sp>
    </p:spTree>
    <p:extLst>
      <p:ext uri="{BB962C8B-B14F-4D97-AF65-F5344CB8AC3E}">
        <p14:creationId xmlns:p14="http://schemas.microsoft.com/office/powerpoint/2010/main" val="6326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648000" y="6192000"/>
            <a:ext cx="10439999" cy="180000"/>
          </a:xfrm>
          <a:prstGeom prst="rect">
            <a:avLst/>
          </a:prstGeom>
        </p:spPr>
        <p:txBody>
          <a:bodyPr/>
          <a:lstStyle/>
          <a:p>
            <a:r>
              <a:rPr lang="en-GB" noProof="0"/>
              <a:t>www.britishcouncil.org</a:t>
            </a:r>
          </a:p>
        </p:txBody>
      </p:sp>
      <p:sp>
        <p:nvSpPr>
          <p:cNvPr id="5" name="Slide Number Placeholder 4"/>
          <p:cNvSpPr>
            <a:spLocks noGrp="1"/>
          </p:cNvSpPr>
          <p:nvPr>
            <p:ph type="sldNum" sz="quarter" idx="12"/>
          </p:nvPr>
        </p:nvSpPr>
        <p:spPr/>
        <p:txBody>
          <a:bodyPr/>
          <a:lstStyle/>
          <a:p>
            <a:fld id="{A36854FA-307F-854E-96D4-DE585DB24BD3}" type="slidenum">
              <a:rPr lang="en-GB" noProof="0" smtClean="0"/>
              <a:t>‹Nº›</a:t>
            </a:fld>
            <a:endParaRPr lang="en-GB" noProof="0"/>
          </a:p>
        </p:txBody>
      </p:sp>
    </p:spTree>
    <p:extLst>
      <p:ext uri="{BB962C8B-B14F-4D97-AF65-F5344CB8AC3E}">
        <p14:creationId xmlns:p14="http://schemas.microsoft.com/office/powerpoint/2010/main" val="3165653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a:t>Click </a:t>
            </a:r>
            <a:r>
              <a:rPr lang="en-GB" noProof="0"/>
              <a:t>to</a:t>
            </a:r>
            <a:r>
              <a:rPr lang="en-US"/>
              <a:t> edit Master title style</a:t>
            </a:r>
          </a:p>
        </p:txBody>
      </p:sp>
      <p:sp>
        <p:nvSpPr>
          <p:cNvPr id="3" name="Text"/>
          <p:cNvSpPr>
            <a:spLocks noGrp="1"/>
          </p:cNvSpPr>
          <p:nvPr>
            <p:ph type="body" idx="1"/>
          </p:nvPr>
        </p:nvSpPr>
        <p:spPr>
          <a:xfrm>
            <a:off x="648000" y="1512000"/>
            <a:ext cx="8136000" cy="4500000"/>
          </a:xfrm>
          <a:prstGeom prst="rect">
            <a:avLst/>
          </a:prstGeom>
        </p:spPr>
        <p:txBody>
          <a:bodyPr vert="horz" lIns="0" tIns="0" rIns="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a:extLst>
              <a:ext uri="{C183D7F6-B498-43B3-948B-1728B52AA6E4}">
                <adec:decorative xmlns:adec="http://schemas.microsoft.com/office/drawing/2017/decorative" val="1"/>
              </a:ext>
            </a:extLst>
          </p:cNvPr>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tx2"/>
                </a:solidFill>
              </a:defRPr>
            </a:lvl1pPr>
          </a:lstStyle>
          <a:p>
            <a:fld id="{A36854FA-307F-854E-96D4-DE585DB24BD3}" type="slidenum">
              <a:rPr lang="en-GB" smtClean="0"/>
              <a:pPr/>
              <a:t>‹Nº›</a:t>
            </a:fld>
            <a:endParaRPr lang="en-GB"/>
          </a:p>
        </p:txBody>
      </p:sp>
      <p:sp>
        <p:nvSpPr>
          <p:cNvPr id="9" name="TextBox 8">
            <a:extLst>
              <a:ext uri="{FF2B5EF4-FFF2-40B4-BE49-F238E27FC236}">
                <a16:creationId xmlns:a16="http://schemas.microsoft.com/office/drawing/2014/main" id="{DE14E985-E3A9-6440-B33F-DC74D7B767A3}"/>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sz="1200">
                <a:solidFill>
                  <a:schemeClr val="tx2"/>
                </a:solidFill>
              </a:rPr>
              <a:t>www.britishcouncil.org</a:t>
            </a:r>
          </a:p>
        </p:txBody>
      </p:sp>
    </p:spTree>
    <p:extLst>
      <p:ext uri="{BB962C8B-B14F-4D97-AF65-F5344CB8AC3E}">
        <p14:creationId xmlns:p14="http://schemas.microsoft.com/office/powerpoint/2010/main" val="40900916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hf hdr="0" dt="0"/>
  <p:txStyles>
    <p:titleStyle>
      <a:lvl1pPr algn="l" defTabSz="914411"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11"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11"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11"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2" indent="-180002" algn="l" defTabSz="914411"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5" indent="-180002" algn="l" defTabSz="914411"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a:t>Click </a:t>
            </a:r>
            <a:r>
              <a:rPr lang="en-GB" noProof="0"/>
              <a:t>to</a:t>
            </a:r>
            <a:r>
              <a:rPr lang="en-US"/>
              <a:t> edit Master title style</a:t>
            </a:r>
          </a:p>
        </p:txBody>
      </p:sp>
      <p:sp>
        <p:nvSpPr>
          <p:cNvPr id="3" name="Text Placeholder 2"/>
          <p:cNvSpPr>
            <a:spLocks noGrp="1"/>
          </p:cNvSpPr>
          <p:nvPr>
            <p:ph type="body" idx="1"/>
          </p:nvPr>
        </p:nvSpPr>
        <p:spPr>
          <a:xfrm>
            <a:off x="648000" y="1512000"/>
            <a:ext cx="8136000" cy="4500000"/>
          </a:xfrm>
          <a:prstGeom prst="rect">
            <a:avLst/>
          </a:prstGeom>
        </p:spPr>
        <p:txBody>
          <a:bodyPr vert="horz" lIns="0" tIns="0" rIns="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accent1"/>
                </a:solidFill>
              </a:defRPr>
            </a:lvl1pPr>
          </a:lstStyle>
          <a:p>
            <a:fld id="{A36854FA-307F-854E-96D4-DE585DB24BD3}" type="slidenum">
              <a:rPr lang="en-GB" noProof="0" smtClean="0"/>
              <a:pPr/>
              <a:t>‹Nº›</a:t>
            </a:fld>
            <a:endParaRPr lang="en-GB" noProof="0"/>
          </a:p>
        </p:txBody>
      </p:sp>
      <p:cxnSp>
        <p:nvCxnSpPr>
          <p:cNvPr id="7" name="Straight Connector 6">
            <a:extLst>
              <a:ext uri="{FF2B5EF4-FFF2-40B4-BE49-F238E27FC236}">
                <a16:creationId xmlns:a16="http://schemas.microsoft.com/office/drawing/2014/main" id="{DD557C23-2C1E-6744-965A-EB94DA68E1AC}"/>
              </a:ext>
            </a:extLst>
          </p:cNvPr>
          <p:cNvCxnSpPr/>
          <p:nvPr userDrawn="1"/>
        </p:nvCxnSpPr>
        <p:spPr>
          <a:xfrm>
            <a:off x="648000" y="396000"/>
            <a:ext cx="432000" cy="0"/>
          </a:xfrm>
          <a:prstGeom prst="line">
            <a:avLst/>
          </a:prstGeom>
          <a:ln w="3048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4379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p:hf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accent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12.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emf"/><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emf"/><Relationship Id="rId14" Type="http://schemas.openxmlformats.org/officeDocument/2006/relationships/image" Target="../media/image24.svg"/><Relationship Id="rId22"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F57A-62BC-D717-6B3C-1399B3144A9C}"/>
              </a:ext>
            </a:extLst>
          </p:cNvPr>
          <p:cNvSpPr>
            <a:spLocks noGrp="1"/>
          </p:cNvSpPr>
          <p:nvPr>
            <p:ph type="ctrTitle"/>
          </p:nvPr>
        </p:nvSpPr>
        <p:spPr>
          <a:xfrm>
            <a:off x="489537" y="3429000"/>
            <a:ext cx="5405671" cy="2051844"/>
          </a:xfrm>
        </p:spPr>
        <p:txBody>
          <a:bodyPr vert="horz" lIns="91440" tIns="45720" rIns="91440" bIns="45720" rtlCol="0" anchor="b" anchorCtr="0">
            <a:noAutofit/>
          </a:bodyPr>
          <a:lstStyle/>
          <a:p>
            <a:r>
              <a:rPr lang="en-GB" dirty="0"/>
              <a:t>Future </a:t>
            </a:r>
            <a:br>
              <a:rPr lang="en-GB" dirty="0"/>
            </a:br>
            <a:r>
              <a:rPr lang="en-GB" dirty="0"/>
              <a:t>of English</a:t>
            </a:r>
            <a:br>
              <a:rPr lang="en-GB" dirty="0"/>
            </a:br>
            <a:endParaRPr lang="en-GB" sz="1800" dirty="0"/>
          </a:p>
        </p:txBody>
      </p:sp>
      <p:sp>
        <p:nvSpPr>
          <p:cNvPr id="3" name="Title 1">
            <a:extLst>
              <a:ext uri="{FF2B5EF4-FFF2-40B4-BE49-F238E27FC236}">
                <a16:creationId xmlns:a16="http://schemas.microsoft.com/office/drawing/2014/main" id="{1D3B4543-428E-4148-B12E-ABD82BB91308}"/>
              </a:ext>
            </a:extLst>
          </p:cNvPr>
          <p:cNvSpPr txBox="1">
            <a:spLocks/>
          </p:cNvSpPr>
          <p:nvPr/>
        </p:nvSpPr>
        <p:spPr>
          <a:xfrm>
            <a:off x="665028" y="4710546"/>
            <a:ext cx="9088572" cy="1089890"/>
          </a:xfrm>
          <a:prstGeom prst="rect">
            <a:avLst/>
          </a:prstGeom>
        </p:spPr>
        <p:txBody>
          <a:bodyPr vert="horz" lIns="0" tIns="0" rIns="0" bIns="0" rtlCol="0" anchor="b" anchorCtr="0">
            <a:noAutofit/>
          </a:bodyPr>
          <a:lstStyle>
            <a:lvl1pPr algn="l" defTabSz="914400" rtl="0" eaLnBrk="1" latinLnBrk="0" hangingPunct="1">
              <a:lnSpc>
                <a:spcPts val="7998"/>
              </a:lnSpc>
              <a:spcBef>
                <a:spcPct val="0"/>
              </a:spcBef>
              <a:buNone/>
              <a:defRPr sz="75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sz="3200" dirty="0">
                <a:latin typeface="British Council Sans Headline"/>
                <a:cs typeface="British Council Sans Headline"/>
              </a:rPr>
              <a:t>How many languages can you speak?</a:t>
            </a:r>
            <a:endParaRPr lang="es-ES" sz="3200" dirty="0"/>
          </a:p>
        </p:txBody>
      </p:sp>
    </p:spTree>
    <p:extLst>
      <p:ext uri="{BB962C8B-B14F-4D97-AF65-F5344CB8AC3E}">
        <p14:creationId xmlns:p14="http://schemas.microsoft.com/office/powerpoint/2010/main" val="1043459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8053-69C6-9EED-1B88-527CEF03611C}"/>
              </a:ext>
            </a:extLst>
          </p:cNvPr>
          <p:cNvSpPr>
            <a:spLocks noGrp="1"/>
          </p:cNvSpPr>
          <p:nvPr>
            <p:ph type="title"/>
          </p:nvPr>
        </p:nvSpPr>
        <p:spPr/>
        <p:txBody>
          <a:bodyPr/>
          <a:lstStyle/>
          <a:p>
            <a:r>
              <a:rPr lang="en-US" dirty="0"/>
              <a:t>Before you read</a:t>
            </a:r>
            <a:endParaRPr lang="en-GB" dirty="0"/>
          </a:p>
        </p:txBody>
      </p:sp>
      <p:sp>
        <p:nvSpPr>
          <p:cNvPr id="3" name="Content Placeholder 2">
            <a:extLst>
              <a:ext uri="{FF2B5EF4-FFF2-40B4-BE49-F238E27FC236}">
                <a16:creationId xmlns:a16="http://schemas.microsoft.com/office/drawing/2014/main" id="{84A1B5A0-2E39-97C5-5630-5F2ADF567346}"/>
              </a:ext>
            </a:extLst>
          </p:cNvPr>
          <p:cNvSpPr>
            <a:spLocks noGrp="1"/>
          </p:cNvSpPr>
          <p:nvPr>
            <p:ph idx="1"/>
          </p:nvPr>
        </p:nvSpPr>
        <p:spPr>
          <a:xfrm>
            <a:off x="401961" y="1521619"/>
            <a:ext cx="11190039" cy="1917000"/>
          </a:xfrm>
        </p:spPr>
        <p:txBody>
          <a:bodyPr/>
          <a:lstStyle/>
          <a:p>
            <a:endParaRPr lang="en-GB" dirty="0"/>
          </a:p>
          <a:p>
            <a:r>
              <a:rPr lang="en-GB" dirty="0"/>
              <a:t>Look at the text and </a:t>
            </a:r>
            <a:r>
              <a:rPr lang="en-GB" u="sng" dirty="0"/>
              <a:t>underline </a:t>
            </a:r>
            <a:r>
              <a:rPr lang="en-GB" dirty="0"/>
              <a:t>any new words. </a:t>
            </a:r>
          </a:p>
          <a:p>
            <a:pPr marL="914400" indent="-342900">
              <a:buFont typeface="Arial" panose="020B0604020202020204" pitchFamily="34" charset="0"/>
              <a:buChar char="•"/>
            </a:pPr>
            <a:r>
              <a:rPr lang="en-GB" b="0" dirty="0"/>
              <a:t>How will you find out their meaning? </a:t>
            </a:r>
          </a:p>
          <a:p>
            <a:endParaRPr lang="en-GB" dirty="0"/>
          </a:p>
          <a:p>
            <a:endParaRPr lang="en-GB" dirty="0"/>
          </a:p>
        </p:txBody>
      </p:sp>
      <p:sp>
        <p:nvSpPr>
          <p:cNvPr id="4" name="Slide Number Placeholder 3">
            <a:extLst>
              <a:ext uri="{FF2B5EF4-FFF2-40B4-BE49-F238E27FC236}">
                <a16:creationId xmlns:a16="http://schemas.microsoft.com/office/drawing/2014/main" id="{464F9D69-A19B-8AAD-6672-C86DE413A3DA}"/>
              </a:ext>
            </a:extLst>
          </p:cNvPr>
          <p:cNvSpPr>
            <a:spLocks noGrp="1"/>
          </p:cNvSpPr>
          <p:nvPr>
            <p:ph type="sldNum" sz="quarter" idx="12"/>
          </p:nvPr>
        </p:nvSpPr>
        <p:spPr/>
        <p:txBody>
          <a:bodyPr/>
          <a:lstStyle/>
          <a:p>
            <a:fld id="{A36854FA-307F-854E-96D4-DE585DB24BD3}" type="slidenum">
              <a:rPr lang="en-GB" noProof="0" smtClean="0"/>
              <a:t>10</a:t>
            </a:fld>
            <a:endParaRPr lang="en-GB" noProof="0"/>
          </a:p>
        </p:txBody>
      </p:sp>
      <p:pic>
        <p:nvPicPr>
          <p:cNvPr id="6" name="Picture 12" descr="Sudan_0426">
            <a:extLst>
              <a:ext uri="{FF2B5EF4-FFF2-40B4-BE49-F238E27FC236}">
                <a16:creationId xmlns:a16="http://schemas.microsoft.com/office/drawing/2014/main" id="{7B491AF8-904C-4B26-8442-554BABC46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728" y="2996738"/>
            <a:ext cx="4020477" cy="2678643"/>
          </a:xfrm>
          <a:prstGeom prst="round2DiagRect">
            <a:avLst/>
          </a:prstGeom>
          <a:noFill/>
          <a:extLst>
            <a:ext uri="{909E8E84-426E-40DD-AFC4-6F175D3DCCD1}">
              <a14:hiddenFill xmlns:a14="http://schemas.microsoft.com/office/drawing/2010/main">
                <a:solidFill>
                  <a:srgbClr val="FFFFFF"/>
                </a:solidFill>
              </a14:hiddenFill>
            </a:ext>
          </a:extLst>
        </p:spPr>
      </p:pic>
      <p:sp>
        <p:nvSpPr>
          <p:cNvPr id="5" name="Rectangle: Diagonal Corners Rounded 4">
            <a:extLst>
              <a:ext uri="{FF2B5EF4-FFF2-40B4-BE49-F238E27FC236}">
                <a16:creationId xmlns:a16="http://schemas.microsoft.com/office/drawing/2014/main" id="{E1892D07-AC1D-60C6-D001-03DDE591CE6E}"/>
              </a:ext>
            </a:extLst>
          </p:cNvPr>
          <p:cNvSpPr/>
          <p:nvPr/>
        </p:nvSpPr>
        <p:spPr>
          <a:xfrm>
            <a:off x="1334053" y="4530302"/>
            <a:ext cx="4262034" cy="1145079"/>
          </a:xfrm>
          <a:prstGeom prst="round2DiagRect">
            <a:avLst/>
          </a:prstGeom>
          <a:solidFill>
            <a:schemeClr val="accent1">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90000" rtlCol="0" anchor="ctr"/>
          <a:lstStyle/>
          <a:p>
            <a:pPr algn="ctr"/>
            <a:r>
              <a:rPr lang="en-GB" sz="2000" dirty="0">
                <a:solidFill>
                  <a:schemeClr val="tx2"/>
                </a:solidFill>
              </a:rPr>
              <a:t>Record these in the vocabulary box on your worksheet</a:t>
            </a:r>
          </a:p>
        </p:txBody>
      </p:sp>
    </p:spTree>
    <p:extLst>
      <p:ext uri="{BB962C8B-B14F-4D97-AF65-F5344CB8AC3E}">
        <p14:creationId xmlns:p14="http://schemas.microsoft.com/office/powerpoint/2010/main" val="284086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AE7A-F0C2-2D3B-0ABD-CA14DA5C28B7}"/>
              </a:ext>
            </a:extLst>
          </p:cNvPr>
          <p:cNvSpPr>
            <a:spLocks noGrp="1"/>
          </p:cNvSpPr>
          <p:nvPr>
            <p:ph type="title"/>
          </p:nvPr>
        </p:nvSpPr>
        <p:spPr/>
        <p:txBody>
          <a:bodyPr/>
          <a:lstStyle/>
          <a:p>
            <a:r>
              <a:rPr lang="en-GB" dirty="0"/>
              <a:t>Read the text</a:t>
            </a:r>
          </a:p>
        </p:txBody>
      </p:sp>
      <p:sp>
        <p:nvSpPr>
          <p:cNvPr id="4" name="Slide Number Placeholder 3">
            <a:extLst>
              <a:ext uri="{FF2B5EF4-FFF2-40B4-BE49-F238E27FC236}">
                <a16:creationId xmlns:a16="http://schemas.microsoft.com/office/drawing/2014/main" id="{96BB9AE2-CFBB-4B64-7771-A52E7B28399D}"/>
              </a:ext>
            </a:extLst>
          </p:cNvPr>
          <p:cNvSpPr>
            <a:spLocks noGrp="1"/>
          </p:cNvSpPr>
          <p:nvPr>
            <p:ph type="sldNum" sz="quarter" idx="12"/>
          </p:nvPr>
        </p:nvSpPr>
        <p:spPr/>
        <p:txBody>
          <a:bodyPr/>
          <a:lstStyle/>
          <a:p>
            <a:fld id="{A36854FA-307F-854E-96D4-DE585DB24BD3}" type="slidenum">
              <a:rPr lang="en-GB" noProof="0" smtClean="0"/>
              <a:t>11</a:t>
            </a:fld>
            <a:endParaRPr lang="en-GB" noProof="0"/>
          </a:p>
        </p:txBody>
      </p:sp>
      <p:sp>
        <p:nvSpPr>
          <p:cNvPr id="7" name="Text Box 2">
            <a:extLst>
              <a:ext uri="{FF2B5EF4-FFF2-40B4-BE49-F238E27FC236}">
                <a16:creationId xmlns:a16="http://schemas.microsoft.com/office/drawing/2014/main" id="{127C12A5-E882-4710-90B5-1E88F060196A}"/>
              </a:ext>
            </a:extLst>
          </p:cNvPr>
          <p:cNvSpPr txBox="1">
            <a:spLocks noChangeArrowheads="1"/>
          </p:cNvSpPr>
          <p:nvPr/>
        </p:nvSpPr>
        <p:spPr bwMode="auto">
          <a:xfrm>
            <a:off x="333375" y="1459650"/>
            <a:ext cx="11525249" cy="3938700"/>
          </a:xfrm>
          <a:prstGeom prst="roundRect">
            <a:avLst/>
          </a:prstGeom>
          <a:solidFill>
            <a:srgbClr val="FFFFFF"/>
          </a:solidFill>
          <a:ln w="12700" cap="flat" cmpd="sng" algn="ctr">
            <a:solidFill>
              <a:srgbClr val="B25EFF"/>
            </a:solidFill>
            <a:prstDash val="solid"/>
            <a:miter lim="800000"/>
            <a:headEnd/>
            <a:tailEnd/>
          </a:ln>
          <a:effectLst/>
        </p:spPr>
        <p:txBody>
          <a:bodyPr rot="0" vert="horz" wrap="square" lIns="91440" tIns="45720" rIns="91440" bIns="45720" anchor="t" anchorCtr="0">
            <a:noAutofit/>
          </a:bodyPr>
          <a:lstStyle/>
          <a:p>
            <a:pPr marL="457200" marR="0" lvl="0" indent="0" defTabSz="914400" eaLnBrk="1" fontAlgn="auto" latinLnBrk="0" hangingPunct="1">
              <a:lnSpc>
                <a:spcPct val="150000"/>
              </a:lnSpc>
              <a:spcBef>
                <a:spcPts val="1200"/>
              </a:spcBef>
              <a:spcAft>
                <a:spcPts val="0"/>
              </a:spcAft>
              <a:buClrTx/>
              <a:buSzTx/>
              <a:buFontTx/>
              <a:buNone/>
              <a:tabLst/>
              <a:defRPr/>
            </a:pPr>
            <a:r>
              <a:rPr kumimoji="0" lang="en-GB" sz="2000" b="0" i="0" u="none" strike="noStrike" kern="0" cap="none" spc="0" normalizeH="0" baseline="0" noProof="0" dirty="0">
                <a:ln>
                  <a:noFill/>
                </a:ln>
                <a:solidFill>
                  <a:srgbClr val="000000"/>
                </a:solidFill>
                <a:effectLst/>
                <a:uLnTx/>
                <a:uFillTx/>
                <a:ea typeface="Times New Roman" panose="02020603050405020304" pitchFamily="18" charset="0"/>
                <a:cs typeface="Segoe UI"/>
              </a:rPr>
              <a:t>Multilingualism is when you know many different languages. It’s a useful</a:t>
            </a:r>
            <a:r>
              <a:rPr lang="en-GB" sz="2000" kern="0" dirty="0">
                <a:solidFill>
                  <a:srgbClr val="000000"/>
                </a:solidFill>
                <a:ea typeface="Times New Roman" panose="02020603050405020304" pitchFamily="18" charset="0"/>
                <a:cs typeface="Segoe UI"/>
              </a:rPr>
              <a:t>,</a:t>
            </a:r>
            <a:r>
              <a:rPr kumimoji="0" lang="en-GB" sz="2000" b="0" i="0" u="none" strike="noStrike" kern="0" cap="none" spc="0" normalizeH="0" baseline="0" noProof="0" dirty="0">
                <a:ln>
                  <a:noFill/>
                </a:ln>
                <a:solidFill>
                  <a:srgbClr val="000000"/>
                </a:solidFill>
                <a:effectLst/>
                <a:uLnTx/>
                <a:uFillTx/>
                <a:ea typeface="Times New Roman" panose="02020603050405020304" pitchFamily="18" charset="0"/>
                <a:cs typeface="Segoe UI"/>
              </a:rPr>
              <a:t> valuable skill that offers many benefits. Learning new languages helps you communicate with people from different cultures, opens up job opportunities, and enhances cognitive abilities. </a:t>
            </a:r>
          </a:p>
          <a:p>
            <a:pPr marL="457200" marR="0" lvl="0" indent="0" defTabSz="914400" eaLnBrk="1" fontAlgn="auto" latinLnBrk="0" hangingPunct="1">
              <a:lnSpc>
                <a:spcPct val="150000"/>
              </a:lnSpc>
              <a:spcBef>
                <a:spcPts val="1200"/>
              </a:spcBef>
              <a:spcAft>
                <a:spcPts val="0"/>
              </a:spcAft>
              <a:buClrTx/>
              <a:buSzTx/>
              <a:buFontTx/>
              <a:buNone/>
              <a:tabLst/>
              <a:defRPr/>
            </a:pPr>
            <a:r>
              <a:rPr kumimoji="0" lang="en-GB" sz="20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When learning a new language such as English, you can use your other languages to help you. For examples, translating words or phrases from language to another, using subtitles or comparing grammatical structures to find similarities. Thinking first in a dominant language can also help you access your ideas more easily. </a:t>
            </a:r>
            <a:endParaRPr kumimoji="0" lang="en-GB" sz="2000" b="0" i="0" u="none" strike="noStrike" kern="0" cap="none" spc="0" normalizeH="0" baseline="0" noProof="0" dirty="0">
              <a:ln>
                <a:noFill/>
              </a:ln>
              <a:solidFill>
                <a:srgbClr val="000000"/>
              </a:solidFill>
              <a:effectLst/>
              <a:uLnTx/>
              <a:uFillTx/>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57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AE7A-F0C2-2D3B-0ABD-CA14DA5C28B7}"/>
              </a:ext>
            </a:extLst>
          </p:cNvPr>
          <p:cNvSpPr>
            <a:spLocks noGrp="1"/>
          </p:cNvSpPr>
          <p:nvPr>
            <p:ph type="title"/>
          </p:nvPr>
        </p:nvSpPr>
        <p:spPr>
          <a:xfrm>
            <a:off x="624000" y="851017"/>
            <a:ext cx="10944000" cy="792000"/>
          </a:xfrm>
        </p:spPr>
        <p:txBody>
          <a:bodyPr/>
          <a:lstStyle/>
          <a:p>
            <a:r>
              <a:rPr lang="en-GB" dirty="0"/>
              <a:t>Discuss</a:t>
            </a:r>
          </a:p>
        </p:txBody>
      </p:sp>
      <p:sp>
        <p:nvSpPr>
          <p:cNvPr id="4" name="Slide Number Placeholder 3">
            <a:extLst>
              <a:ext uri="{FF2B5EF4-FFF2-40B4-BE49-F238E27FC236}">
                <a16:creationId xmlns:a16="http://schemas.microsoft.com/office/drawing/2014/main" id="{96BB9AE2-CFBB-4B64-7771-A52E7B28399D}"/>
              </a:ext>
            </a:extLst>
          </p:cNvPr>
          <p:cNvSpPr>
            <a:spLocks noGrp="1"/>
          </p:cNvSpPr>
          <p:nvPr>
            <p:ph type="sldNum" sz="quarter" idx="12"/>
          </p:nvPr>
        </p:nvSpPr>
        <p:spPr/>
        <p:txBody>
          <a:bodyPr/>
          <a:lstStyle/>
          <a:p>
            <a:fld id="{A36854FA-307F-854E-96D4-DE585DB24BD3}" type="slidenum">
              <a:rPr lang="en-GB" noProof="0" smtClean="0"/>
              <a:t>12</a:t>
            </a:fld>
            <a:endParaRPr lang="en-GB" noProof="0"/>
          </a:p>
        </p:txBody>
      </p:sp>
      <p:sp>
        <p:nvSpPr>
          <p:cNvPr id="7" name="Content Placeholder 2">
            <a:extLst>
              <a:ext uri="{FF2B5EF4-FFF2-40B4-BE49-F238E27FC236}">
                <a16:creationId xmlns:a16="http://schemas.microsoft.com/office/drawing/2014/main" id="{805EE5C2-7DF4-47DC-AEC3-771155D4C6A9}"/>
              </a:ext>
            </a:extLst>
          </p:cNvPr>
          <p:cNvSpPr>
            <a:spLocks noGrp="1"/>
          </p:cNvSpPr>
          <p:nvPr>
            <p:ph idx="1"/>
          </p:nvPr>
        </p:nvSpPr>
        <p:spPr>
          <a:xfrm>
            <a:off x="439711" y="2125023"/>
            <a:ext cx="7981649" cy="3108989"/>
          </a:xfrm>
        </p:spPr>
        <p:txBody>
          <a:bodyPr/>
          <a:lstStyle/>
          <a:p>
            <a:pPr marL="342900" indent="-342900">
              <a:buFont typeface="Arial" panose="020B0604020202020204" pitchFamily="34" charset="0"/>
              <a:buChar char="•"/>
            </a:pPr>
            <a:r>
              <a:rPr lang="en-GB" dirty="0"/>
              <a:t>What three benefits of learning languages are mentioned in the text? Do you agree with these?</a:t>
            </a:r>
          </a:p>
          <a:p>
            <a:pPr marL="342900" indent="-342900">
              <a:buFont typeface="Arial" panose="020B0604020202020204" pitchFamily="34" charset="0"/>
              <a:buChar char="•"/>
            </a:pPr>
            <a:r>
              <a:rPr lang="en-GB" dirty="0"/>
              <a:t>What other benefits can you think of?</a:t>
            </a:r>
          </a:p>
          <a:p>
            <a:pPr marL="342900" indent="-342900">
              <a:buFont typeface="Arial" panose="020B0604020202020204" pitchFamily="34" charset="0"/>
              <a:buChar char="•"/>
            </a:pPr>
            <a:r>
              <a:rPr lang="en-GB" dirty="0"/>
              <a:t>What examples are given for using other languages to help you learn English?</a:t>
            </a:r>
          </a:p>
          <a:p>
            <a:pPr marL="342900" indent="-342900">
              <a:buFont typeface="Arial" panose="020B0604020202020204" pitchFamily="34" charset="0"/>
              <a:buChar char="•"/>
            </a:pPr>
            <a:r>
              <a:rPr lang="en-GB" dirty="0"/>
              <a:t>Which of these tips do you already use?</a:t>
            </a:r>
          </a:p>
        </p:txBody>
      </p:sp>
      <p:pic>
        <p:nvPicPr>
          <p:cNvPr id="8" name="Picture 2">
            <a:extLst>
              <a:ext uri="{FF2B5EF4-FFF2-40B4-BE49-F238E27FC236}">
                <a16:creationId xmlns:a16="http://schemas.microsoft.com/office/drawing/2014/main" id="{3E7C9661-313B-4F10-848D-2C47A740E7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69" t="7985" r="28063"/>
          <a:stretch/>
        </p:blipFill>
        <p:spPr bwMode="auto">
          <a:xfrm>
            <a:off x="8469361" y="1874505"/>
            <a:ext cx="3122639" cy="3108989"/>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12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DC7F-95F7-1C36-3C49-AAA1A04EECE2}"/>
              </a:ext>
            </a:extLst>
          </p:cNvPr>
          <p:cNvSpPr>
            <a:spLocks noGrp="1"/>
          </p:cNvSpPr>
          <p:nvPr>
            <p:ph type="title"/>
          </p:nvPr>
        </p:nvSpPr>
        <p:spPr/>
        <p:txBody>
          <a:bodyPr/>
          <a:lstStyle/>
          <a:p>
            <a:r>
              <a:rPr lang="en-GB" dirty="0"/>
              <a:t>Tips for learning a new language </a:t>
            </a:r>
          </a:p>
        </p:txBody>
      </p:sp>
      <p:sp>
        <p:nvSpPr>
          <p:cNvPr id="4" name="Slide Number Placeholder 3">
            <a:extLst>
              <a:ext uri="{FF2B5EF4-FFF2-40B4-BE49-F238E27FC236}">
                <a16:creationId xmlns:a16="http://schemas.microsoft.com/office/drawing/2014/main" id="{0EE25B48-F891-30AE-CBD1-A54C481DD59F}"/>
              </a:ext>
            </a:extLst>
          </p:cNvPr>
          <p:cNvSpPr>
            <a:spLocks noGrp="1"/>
          </p:cNvSpPr>
          <p:nvPr>
            <p:ph type="sldNum" sz="quarter" idx="12"/>
          </p:nvPr>
        </p:nvSpPr>
        <p:spPr/>
        <p:txBody>
          <a:bodyPr/>
          <a:lstStyle/>
          <a:p>
            <a:fld id="{A36854FA-307F-854E-96D4-DE585DB24BD3}" type="slidenum">
              <a:rPr lang="en-GB" noProof="0" smtClean="0"/>
              <a:t>13</a:t>
            </a:fld>
            <a:endParaRPr lang="en-GB" noProof="0"/>
          </a:p>
        </p:txBody>
      </p:sp>
      <p:pic>
        <p:nvPicPr>
          <p:cNvPr id="18" name="Graphic 20" descr="Music notes with solid fill">
            <a:extLst>
              <a:ext uri="{FF2B5EF4-FFF2-40B4-BE49-F238E27FC236}">
                <a16:creationId xmlns:a16="http://schemas.microsoft.com/office/drawing/2014/main" id="{06908FCA-BCA0-40FB-A429-4F1530726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3812" y="2623952"/>
            <a:ext cx="1093353" cy="1093353"/>
          </a:xfrm>
          <a:prstGeom prst="rect">
            <a:avLst/>
          </a:prstGeom>
        </p:spPr>
      </p:pic>
      <p:pic>
        <p:nvPicPr>
          <p:cNvPr id="19" name="Graphic 19" descr="Theatre outline">
            <a:extLst>
              <a:ext uri="{FF2B5EF4-FFF2-40B4-BE49-F238E27FC236}">
                <a16:creationId xmlns:a16="http://schemas.microsoft.com/office/drawing/2014/main" id="{162723AC-8DD6-4022-9941-B283FB60D3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8334" y="2596007"/>
            <a:ext cx="1444827" cy="1444827"/>
          </a:xfrm>
          <a:prstGeom prst="rect">
            <a:avLst/>
          </a:prstGeom>
        </p:spPr>
      </p:pic>
      <p:pic>
        <p:nvPicPr>
          <p:cNvPr id="20" name="Graphic 33" descr="Smiling with hearts face outline outline">
            <a:extLst>
              <a:ext uri="{FF2B5EF4-FFF2-40B4-BE49-F238E27FC236}">
                <a16:creationId xmlns:a16="http://schemas.microsoft.com/office/drawing/2014/main" id="{DC3B8284-04D9-4A1D-BF26-9D042420C5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27748" y="2596145"/>
            <a:ext cx="1148966" cy="1148966"/>
          </a:xfrm>
          <a:prstGeom prst="rect">
            <a:avLst/>
          </a:prstGeom>
        </p:spPr>
      </p:pic>
      <p:pic>
        <p:nvPicPr>
          <p:cNvPr id="22" name="Graphic 52">
            <a:extLst>
              <a:ext uri="{FF2B5EF4-FFF2-40B4-BE49-F238E27FC236}">
                <a16:creationId xmlns:a16="http://schemas.microsoft.com/office/drawing/2014/main" id="{5F344BDE-4B00-7642-A4A1-11CFB8628B45}"/>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l="18968" t="21841" r="20105" b="21232"/>
          <a:stretch/>
        </p:blipFill>
        <p:spPr bwMode="auto">
          <a:xfrm>
            <a:off x="8805853" y="4065176"/>
            <a:ext cx="1512279" cy="1169679"/>
          </a:xfrm>
          <a:prstGeom prst="rect">
            <a:avLst/>
          </a:prstGeom>
          <a:ln>
            <a:noFill/>
          </a:ln>
          <a:extLst>
            <a:ext uri="{53640926-AAD7-44D8-BBD7-CCE9431645EC}">
              <a14:shadowObscured xmlns:a14="http://schemas.microsoft.com/office/drawing/2010/main"/>
            </a:ext>
          </a:extLst>
        </p:spPr>
      </p:pic>
      <p:pic>
        <p:nvPicPr>
          <p:cNvPr id="6145" name="Picture 1">
            <a:extLst>
              <a:ext uri="{FF2B5EF4-FFF2-40B4-BE49-F238E27FC236}">
                <a16:creationId xmlns:a16="http://schemas.microsoft.com/office/drawing/2014/main" id="{590957FE-664E-420B-BCEC-174E5B69DC6B}"/>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1669" y="2421084"/>
            <a:ext cx="1354179" cy="1354179"/>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38">
            <a:extLst>
              <a:ext uri="{FF2B5EF4-FFF2-40B4-BE49-F238E27FC236}">
                <a16:creationId xmlns:a16="http://schemas.microsoft.com/office/drawing/2014/main" id="{23CA3489-3DE0-EE4F-8A4F-0885C97DD0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3215" y="2463028"/>
            <a:ext cx="1512675" cy="1512675"/>
          </a:xfrm>
          <a:prstGeom prst="rect">
            <a:avLst/>
          </a:prstGeom>
        </p:spPr>
      </p:pic>
      <p:pic>
        <p:nvPicPr>
          <p:cNvPr id="27" name="Graphic 34">
            <a:extLst>
              <a:ext uri="{FF2B5EF4-FFF2-40B4-BE49-F238E27FC236}">
                <a16:creationId xmlns:a16="http://schemas.microsoft.com/office/drawing/2014/main" id="{8217D2A4-997E-6A44-8823-689763175D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07655" y="3939591"/>
            <a:ext cx="1512675" cy="1512675"/>
          </a:xfrm>
          <a:prstGeom prst="rect">
            <a:avLst/>
          </a:prstGeom>
        </p:spPr>
      </p:pic>
      <p:pic>
        <p:nvPicPr>
          <p:cNvPr id="28" name="Graphic 82">
            <a:extLst>
              <a:ext uri="{FF2B5EF4-FFF2-40B4-BE49-F238E27FC236}">
                <a16:creationId xmlns:a16="http://schemas.microsoft.com/office/drawing/2014/main" id="{BA98B199-2ECA-574D-91FB-8FC946719D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38839" y="2438176"/>
            <a:ext cx="1512675" cy="1512675"/>
          </a:xfrm>
          <a:prstGeom prst="rect">
            <a:avLst/>
          </a:prstGeom>
        </p:spPr>
      </p:pic>
      <p:pic>
        <p:nvPicPr>
          <p:cNvPr id="29" name="Graphic 90">
            <a:extLst>
              <a:ext uri="{FF2B5EF4-FFF2-40B4-BE49-F238E27FC236}">
                <a16:creationId xmlns:a16="http://schemas.microsoft.com/office/drawing/2014/main" id="{CBDE1C4F-8B90-E646-809F-B4BD064763D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22823" y="3893679"/>
            <a:ext cx="1512675" cy="1512675"/>
          </a:xfrm>
          <a:prstGeom prst="rect">
            <a:avLst/>
          </a:prstGeom>
        </p:spPr>
      </p:pic>
      <p:pic>
        <p:nvPicPr>
          <p:cNvPr id="32" name="Graphic 86">
            <a:extLst>
              <a:ext uri="{FF2B5EF4-FFF2-40B4-BE49-F238E27FC236}">
                <a16:creationId xmlns:a16="http://schemas.microsoft.com/office/drawing/2014/main" id="{54169AFC-1749-2E48-9D1B-CA7CC3EA33F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91137" y="3864498"/>
            <a:ext cx="1512675" cy="1512675"/>
          </a:xfrm>
          <a:prstGeom prst="rect">
            <a:avLst/>
          </a:prstGeom>
        </p:spPr>
      </p:pic>
      <p:pic>
        <p:nvPicPr>
          <p:cNvPr id="33" name="Graphic 91">
            <a:extLst>
              <a:ext uri="{FF2B5EF4-FFF2-40B4-BE49-F238E27FC236}">
                <a16:creationId xmlns:a16="http://schemas.microsoft.com/office/drawing/2014/main" id="{69C0829D-3678-F940-B1B7-96AE03DE7D2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609457" y="3950851"/>
            <a:ext cx="1512675" cy="1512675"/>
          </a:xfrm>
          <a:prstGeom prst="rect">
            <a:avLst/>
          </a:prstGeom>
        </p:spPr>
      </p:pic>
      <p:pic>
        <p:nvPicPr>
          <p:cNvPr id="34" name="Graphic 94">
            <a:extLst>
              <a:ext uri="{FF2B5EF4-FFF2-40B4-BE49-F238E27FC236}">
                <a16:creationId xmlns:a16="http://schemas.microsoft.com/office/drawing/2014/main" id="{71799CFA-4CEE-224C-AC1D-7B27CB0C2E7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761077" y="3859432"/>
            <a:ext cx="1512675" cy="1512675"/>
          </a:xfrm>
          <a:prstGeom prst="rect">
            <a:avLst/>
          </a:prstGeom>
        </p:spPr>
      </p:pic>
      <p:sp>
        <p:nvSpPr>
          <p:cNvPr id="5" name="Rectangle 19">
            <a:extLst>
              <a:ext uri="{FF2B5EF4-FFF2-40B4-BE49-F238E27FC236}">
                <a16:creationId xmlns:a16="http://schemas.microsoft.com/office/drawing/2014/main" id="{3DDD5FC4-30A5-4062-A3F5-E803FCA3DA0C}"/>
              </a:ext>
            </a:extLst>
          </p:cNvPr>
          <p:cNvSpPr>
            <a:spLocks noChangeArrowheads="1"/>
          </p:cNvSpPr>
          <p:nvPr/>
        </p:nvSpPr>
        <p:spPr bwMode="auto">
          <a:xfrm>
            <a:off x="2019300" y="685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35" name="Content Placeholder 2">
            <a:extLst>
              <a:ext uri="{FF2B5EF4-FFF2-40B4-BE49-F238E27FC236}">
                <a16:creationId xmlns:a16="http://schemas.microsoft.com/office/drawing/2014/main" id="{0AE94CD5-2EEB-4E4B-8F14-6505567E2DC8}"/>
              </a:ext>
            </a:extLst>
          </p:cNvPr>
          <p:cNvSpPr>
            <a:spLocks noGrp="1"/>
          </p:cNvSpPr>
          <p:nvPr>
            <p:ph idx="1"/>
          </p:nvPr>
        </p:nvSpPr>
        <p:spPr>
          <a:xfrm>
            <a:off x="649984" y="1447179"/>
            <a:ext cx="10690016" cy="1148966"/>
          </a:xfrm>
        </p:spPr>
        <p:txBody>
          <a:bodyPr/>
          <a:lstStyle/>
          <a:p>
            <a:pPr marL="342900" indent="-342900">
              <a:buFont typeface="Arial" panose="020B0604020202020204" pitchFamily="34" charset="0"/>
              <a:buChar char="•"/>
            </a:pPr>
            <a:r>
              <a:rPr lang="en-GB" dirty="0"/>
              <a:t>Use the images below to come up with 3 tips for learning new languages.</a:t>
            </a:r>
          </a:p>
          <a:p>
            <a:pPr marL="342900" indent="-342900">
              <a:buFont typeface="Arial" panose="020B0604020202020204" pitchFamily="34" charset="0"/>
              <a:buChar char="•"/>
            </a:pPr>
            <a:r>
              <a:rPr lang="en-GB" dirty="0"/>
              <a:t>Think and write down your tips first in </a:t>
            </a:r>
            <a:r>
              <a:rPr lang="en-GB" u="sng" dirty="0"/>
              <a:t>another language </a:t>
            </a:r>
            <a:r>
              <a:rPr lang="en-GB" dirty="0"/>
              <a:t>you know</a:t>
            </a:r>
          </a:p>
        </p:txBody>
      </p:sp>
      <p:sp>
        <p:nvSpPr>
          <p:cNvPr id="36" name="Content Placeholder 2">
            <a:extLst>
              <a:ext uri="{FF2B5EF4-FFF2-40B4-BE49-F238E27FC236}">
                <a16:creationId xmlns:a16="http://schemas.microsoft.com/office/drawing/2014/main" id="{CEF2F2AE-9A9D-4D4D-B1FB-19C426963208}"/>
              </a:ext>
            </a:extLst>
          </p:cNvPr>
          <p:cNvSpPr txBox="1">
            <a:spLocks/>
          </p:cNvSpPr>
          <p:nvPr/>
        </p:nvSpPr>
        <p:spPr>
          <a:xfrm>
            <a:off x="3417782" y="5858650"/>
            <a:ext cx="5154419" cy="423350"/>
          </a:xfrm>
          <a:prstGeom prst="rect">
            <a:avLst/>
          </a:prstGeom>
        </p:spPr>
        <p:txBody>
          <a:bodyPr vert="horz" lIns="0" tIns="0" rIns="0" bIns="0" rtlCol="0">
            <a:noAutofit/>
          </a:bodyPr>
          <a:lstStyle>
            <a:lvl1pPr marL="0" indent="0" algn="l" defTabSz="914411"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11"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11"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2" indent="-180002" algn="l" defTabSz="914411"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5" indent="-180002" algn="l" defTabSz="914411"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Translate your tips into English</a:t>
            </a:r>
          </a:p>
        </p:txBody>
      </p:sp>
    </p:spTree>
    <p:extLst>
      <p:ext uri="{BB962C8B-B14F-4D97-AF65-F5344CB8AC3E}">
        <p14:creationId xmlns:p14="http://schemas.microsoft.com/office/powerpoint/2010/main" val="32541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A699B-792B-4C22-BE9F-D0B3F5CE1451}"/>
              </a:ext>
            </a:extLst>
          </p:cNvPr>
          <p:cNvSpPr>
            <a:spLocks noGrp="1"/>
          </p:cNvSpPr>
          <p:nvPr>
            <p:ph type="title"/>
          </p:nvPr>
        </p:nvSpPr>
        <p:spPr/>
        <p:txBody>
          <a:bodyPr/>
          <a:lstStyle/>
          <a:p>
            <a:r>
              <a:rPr lang="en-GB" dirty="0"/>
              <a:t>Tips for learning a new language  </a:t>
            </a:r>
          </a:p>
        </p:txBody>
      </p:sp>
      <p:sp>
        <p:nvSpPr>
          <p:cNvPr id="3" name="Slide Number Placeholder 2">
            <a:extLst>
              <a:ext uri="{FF2B5EF4-FFF2-40B4-BE49-F238E27FC236}">
                <a16:creationId xmlns:a16="http://schemas.microsoft.com/office/drawing/2014/main" id="{255C3ACA-E630-4DE1-833D-350E40EE6F5E}"/>
              </a:ext>
            </a:extLst>
          </p:cNvPr>
          <p:cNvSpPr>
            <a:spLocks noGrp="1"/>
          </p:cNvSpPr>
          <p:nvPr>
            <p:ph type="sldNum" sz="quarter" idx="12"/>
          </p:nvPr>
        </p:nvSpPr>
        <p:spPr/>
        <p:txBody>
          <a:bodyPr/>
          <a:lstStyle/>
          <a:p>
            <a:fld id="{A36854FA-307F-854E-96D4-DE585DB24BD3}" type="slidenum">
              <a:rPr lang="en-GB" noProof="0" smtClean="0"/>
              <a:t>14</a:t>
            </a:fld>
            <a:endParaRPr lang="en-GB" noProof="0"/>
          </a:p>
        </p:txBody>
      </p:sp>
      <p:pic>
        <p:nvPicPr>
          <p:cNvPr id="1030" name="Picture 6">
            <a:extLst>
              <a:ext uri="{FF2B5EF4-FFF2-40B4-BE49-F238E27FC236}">
                <a16:creationId xmlns:a16="http://schemas.microsoft.com/office/drawing/2014/main" id="{A71AE022-D8F3-4E4D-AB00-397D0E7B0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773" y="1279526"/>
            <a:ext cx="3226227" cy="2149474"/>
          </a:xfrm>
          <a:prstGeom prst="round2Diag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BEB2EA-B53A-4609-9779-0261FDD012D9}"/>
              </a:ext>
            </a:extLst>
          </p:cNvPr>
          <p:cNvSpPr txBox="1"/>
          <p:nvPr/>
        </p:nvSpPr>
        <p:spPr>
          <a:xfrm>
            <a:off x="402602" y="1652472"/>
            <a:ext cx="11386796" cy="3580083"/>
          </a:xfrm>
          <a:prstGeom prst="rect">
            <a:avLst/>
          </a:prstGeom>
          <a:noFill/>
        </p:spPr>
        <p:txBody>
          <a:bodyPr wrap="square">
            <a:spAutoFit/>
          </a:bodyPr>
          <a:lstStyle/>
          <a:p>
            <a:pPr>
              <a:lnSpc>
                <a:spcPct val="150000"/>
              </a:lnSpc>
            </a:pPr>
            <a:r>
              <a:rPr lang="en-GB" sz="2200" b="1" dirty="0">
                <a:solidFill>
                  <a:schemeClr val="tx2"/>
                </a:solidFill>
              </a:rPr>
              <a:t>Share your tips in English with another partner </a:t>
            </a:r>
          </a:p>
          <a:p>
            <a:pPr>
              <a:lnSpc>
                <a:spcPct val="150000"/>
              </a:lnSpc>
            </a:pPr>
            <a:endParaRPr lang="en-GB" sz="2200" b="1" dirty="0">
              <a:solidFill>
                <a:schemeClr val="tx2"/>
              </a:solidFill>
            </a:endParaRPr>
          </a:p>
          <a:p>
            <a:pPr marL="342900" indent="-342900">
              <a:lnSpc>
                <a:spcPct val="150000"/>
              </a:lnSpc>
              <a:buFont typeface="Arial" panose="020B0604020202020204" pitchFamily="34" charset="0"/>
              <a:buChar char="•"/>
            </a:pPr>
            <a:r>
              <a:rPr lang="en-GB" sz="2200" b="1" dirty="0">
                <a:solidFill>
                  <a:schemeClr val="tx2"/>
                </a:solidFill>
              </a:rPr>
              <a:t>Which tips do you have in common?</a:t>
            </a:r>
          </a:p>
          <a:p>
            <a:pPr marL="342900" indent="-342900">
              <a:lnSpc>
                <a:spcPct val="150000"/>
              </a:lnSpc>
              <a:buFont typeface="Arial" panose="020B0604020202020204" pitchFamily="34" charset="0"/>
              <a:buChar char="•"/>
            </a:pPr>
            <a:r>
              <a:rPr lang="en-GB" sz="2200" b="1" dirty="0">
                <a:solidFill>
                  <a:schemeClr val="tx2"/>
                </a:solidFill>
              </a:rPr>
              <a:t>Which tips do you currently use?  </a:t>
            </a:r>
          </a:p>
          <a:p>
            <a:pPr marL="342900" indent="-342900">
              <a:lnSpc>
                <a:spcPct val="150000"/>
              </a:lnSpc>
              <a:buFont typeface="Arial" panose="020B0604020202020204" pitchFamily="34" charset="0"/>
              <a:buChar char="•"/>
            </a:pPr>
            <a:r>
              <a:rPr lang="en-GB" sz="2200" b="1" dirty="0">
                <a:solidFill>
                  <a:schemeClr val="tx2"/>
                </a:solidFill>
              </a:rPr>
              <a:t>Which tips would you like to use in the future?</a:t>
            </a:r>
          </a:p>
          <a:p>
            <a:pPr marL="342900" indent="-342900">
              <a:lnSpc>
                <a:spcPct val="150000"/>
              </a:lnSpc>
              <a:buFont typeface="Arial" panose="020B0604020202020204" pitchFamily="34" charset="0"/>
              <a:buChar char="•"/>
            </a:pPr>
            <a:r>
              <a:rPr lang="en-GB" sz="2200" b="1" dirty="0">
                <a:solidFill>
                  <a:schemeClr val="tx2"/>
                </a:solidFill>
              </a:rPr>
              <a:t>How useful was it to think first in another language before communicating in English?</a:t>
            </a:r>
          </a:p>
        </p:txBody>
      </p:sp>
    </p:spTree>
    <p:extLst>
      <p:ext uri="{BB962C8B-B14F-4D97-AF65-F5344CB8AC3E}">
        <p14:creationId xmlns:p14="http://schemas.microsoft.com/office/powerpoint/2010/main" val="236684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0CDE-7766-4930-B38F-1D0760BA5CC3}"/>
              </a:ext>
            </a:extLst>
          </p:cNvPr>
          <p:cNvSpPr>
            <a:spLocks noGrp="1"/>
          </p:cNvSpPr>
          <p:nvPr>
            <p:ph type="title"/>
          </p:nvPr>
        </p:nvSpPr>
        <p:spPr/>
        <p:txBody>
          <a:bodyPr/>
          <a:lstStyle/>
          <a:p>
            <a:r>
              <a:rPr lang="en-GB" dirty="0"/>
              <a:t>Reflection</a:t>
            </a:r>
          </a:p>
        </p:txBody>
      </p:sp>
      <p:sp>
        <p:nvSpPr>
          <p:cNvPr id="3" name="Slide Number Placeholder 2">
            <a:extLst>
              <a:ext uri="{FF2B5EF4-FFF2-40B4-BE49-F238E27FC236}">
                <a16:creationId xmlns:a16="http://schemas.microsoft.com/office/drawing/2014/main" id="{9AA78823-E640-41AB-AEF3-C959BCD12DBE}"/>
              </a:ext>
            </a:extLst>
          </p:cNvPr>
          <p:cNvSpPr>
            <a:spLocks noGrp="1"/>
          </p:cNvSpPr>
          <p:nvPr>
            <p:ph type="sldNum" sz="quarter" idx="12"/>
          </p:nvPr>
        </p:nvSpPr>
        <p:spPr/>
        <p:txBody>
          <a:bodyPr/>
          <a:lstStyle/>
          <a:p>
            <a:fld id="{A36854FA-307F-854E-96D4-DE585DB24BD3}" type="slidenum">
              <a:rPr lang="en-GB" noProof="0" smtClean="0"/>
              <a:t>15</a:t>
            </a:fld>
            <a:endParaRPr lang="en-GB" noProof="0"/>
          </a:p>
        </p:txBody>
      </p:sp>
      <p:pic>
        <p:nvPicPr>
          <p:cNvPr id="4" name="Picture 4">
            <a:extLst>
              <a:ext uri="{FF2B5EF4-FFF2-40B4-BE49-F238E27FC236}">
                <a16:creationId xmlns:a16="http://schemas.microsoft.com/office/drawing/2014/main" id="{AB9679BA-2D25-40AA-9508-754FEFD37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112" y="986776"/>
            <a:ext cx="2278505" cy="3417758"/>
          </a:xfrm>
          <a:prstGeom prst="round2Diag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4CAD42-9D69-4D3B-969D-10EDA35A37F0}"/>
              </a:ext>
            </a:extLst>
          </p:cNvPr>
          <p:cNvSpPr txBox="1"/>
          <p:nvPr/>
        </p:nvSpPr>
        <p:spPr>
          <a:xfrm>
            <a:off x="398618" y="1629521"/>
            <a:ext cx="10439999" cy="29546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230859"/>
              </a:solidFill>
              <a:effectLst/>
              <a:uLnTx/>
              <a:uFillTx/>
              <a:latin typeface="British Council Sans Headline" panose="020B0504020202020204" pitchFamily="34" charset="0"/>
              <a:ea typeface="+mn-ea"/>
              <a:cs typeface="British Council Sans Headline" panose="020B05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230859"/>
                </a:solidFill>
                <a:effectLst/>
                <a:uLnTx/>
                <a:uFillTx/>
                <a:latin typeface="British Council Sans"/>
                <a:ea typeface="+mn-ea"/>
                <a:cs typeface="+mn-cs"/>
              </a:rPr>
              <a:t>I really enjoyed </a:t>
            </a:r>
            <a:r>
              <a:rPr lang="en-GB" sz="2400" dirty="0">
                <a:solidFill>
                  <a:srgbClr val="230859"/>
                </a:solidFill>
                <a:latin typeface="British Council Sans"/>
              </a:rPr>
              <a:t>...</a:t>
            </a:r>
            <a:endParaRPr lang="en-GB" sz="2400" b="0" i="0" u="none" strike="noStrike" kern="1200" cap="none" spc="0" normalizeH="0" baseline="0" noProof="0">
              <a:ln>
                <a:noFill/>
              </a:ln>
              <a:solidFill>
                <a:srgbClr val="230859"/>
              </a:solidFill>
              <a:effectLst/>
              <a:uLnTx/>
              <a:uFillTx/>
              <a:latin typeface="British Council Sans"/>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en-GB" sz="2400" b="0" i="0" u="none" strike="noStrike" kern="1200" cap="none" spc="0" normalizeH="0" baseline="0" noProof="0">
              <a:ln>
                <a:noFill/>
              </a:ln>
              <a:solidFill>
                <a:srgbClr val="230859"/>
              </a:solidFill>
              <a:effectLst/>
              <a:uLnTx/>
              <a:uFillTx/>
              <a:latin typeface="British Council Sans"/>
              <a:ea typeface="+mn-ea"/>
              <a:cs typeface="+mn-cs"/>
            </a:endParaRPr>
          </a:p>
          <a:p>
            <a:pPr marL="342900" indent="-342900">
              <a:lnSpc>
                <a:spcPct val="115000"/>
              </a:lnSpc>
              <a:buFont typeface="Symbol" panose="05050102010706020507" pitchFamily="18" charset="2"/>
              <a:buChar char=""/>
              <a:defRPr/>
            </a:pPr>
            <a:r>
              <a:rPr kumimoji="0" lang="en-GB" sz="2400" b="0" i="0" u="none" strike="noStrike" kern="1200" cap="none" spc="0" normalizeH="0" baseline="0" noProof="0" dirty="0">
                <a:ln>
                  <a:noFill/>
                </a:ln>
                <a:solidFill>
                  <a:srgbClr val="230859"/>
                </a:solidFill>
                <a:effectLst/>
                <a:uLnTx/>
                <a:uFillTx/>
                <a:latin typeface="British Council Sans"/>
                <a:ea typeface="+mn-ea"/>
                <a:cs typeface="+mn-cs"/>
              </a:rPr>
              <a:t>I found it difficult to</a:t>
            </a:r>
            <a:r>
              <a:rPr lang="en-GB" sz="2400" dirty="0">
                <a:solidFill>
                  <a:srgbClr val="230859"/>
                </a:solidFill>
                <a:latin typeface="British Council Sans"/>
              </a:rPr>
              <a:t> ...</a:t>
            </a:r>
            <a:r>
              <a:rPr kumimoji="0" lang="en-GB" sz="2400" b="0" i="0" u="none" strike="noStrike" kern="1200" cap="none" spc="0" normalizeH="0" baseline="0" noProof="0" dirty="0">
                <a:ln>
                  <a:noFill/>
                </a:ln>
                <a:solidFill>
                  <a:srgbClr val="230859"/>
                </a:solidFill>
                <a:effectLst/>
                <a:uLnTx/>
                <a:uFillTx/>
                <a:latin typeface="British Council Sans"/>
                <a:ea typeface="+mn-ea"/>
                <a:cs typeface="+mn-cs"/>
              </a:rPr>
              <a:t> </a:t>
            </a:r>
            <a:endParaRPr lang="en-GB" sz="2400" b="0" i="0" u="none" strike="noStrike" kern="1200" cap="none" spc="0" normalizeH="0" baseline="0" noProof="0">
              <a:ln>
                <a:noFill/>
              </a:ln>
              <a:solidFill>
                <a:srgbClr val="230859"/>
              </a:solidFill>
              <a:effectLst/>
              <a:uLnTx/>
              <a:uFillTx/>
              <a:latin typeface="British Council Sans"/>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en-GB" sz="2400" b="0" i="0" u="none" strike="noStrike" kern="1200" cap="none" spc="0" normalizeH="0" baseline="0" noProof="0">
              <a:ln>
                <a:noFill/>
              </a:ln>
              <a:solidFill>
                <a:srgbClr val="230859"/>
              </a:solidFill>
              <a:effectLst/>
              <a:uLnTx/>
              <a:uFillTx/>
              <a:latin typeface="British Council Sans"/>
              <a:ea typeface="+mn-ea"/>
              <a:cs typeface="+mn-cs"/>
            </a:endParaRPr>
          </a:p>
          <a:p>
            <a:pPr marL="342900" indent="-342900">
              <a:lnSpc>
                <a:spcPct val="115000"/>
              </a:lnSpc>
              <a:buFont typeface="Symbol" panose="05050102010706020507" pitchFamily="18" charset="2"/>
              <a:buChar char=""/>
              <a:defRPr/>
            </a:pPr>
            <a:r>
              <a:rPr kumimoji="0" lang="en-GB" sz="2400" b="0" i="0" u="none" strike="noStrike" kern="1200" cap="none" spc="0" normalizeH="0" baseline="0" noProof="0" dirty="0">
                <a:ln>
                  <a:noFill/>
                </a:ln>
                <a:solidFill>
                  <a:srgbClr val="230859"/>
                </a:solidFill>
                <a:effectLst/>
                <a:uLnTx/>
                <a:uFillTx/>
                <a:latin typeface="British Council Sans"/>
                <a:ea typeface="+mn-ea"/>
                <a:cs typeface="+mn-cs"/>
              </a:rPr>
              <a:t>Something interesting I learned was</a:t>
            </a:r>
            <a:r>
              <a:rPr lang="en-GB" sz="2400" dirty="0">
                <a:solidFill>
                  <a:srgbClr val="230859"/>
                </a:solidFill>
                <a:latin typeface="British Council Sans"/>
              </a:rPr>
              <a:t> </a:t>
            </a:r>
            <a:r>
              <a:rPr kumimoji="0" lang="en-GB" sz="2400" b="0" i="0" u="none" strike="noStrike" kern="1200" cap="none" spc="0" normalizeH="0" baseline="0" noProof="0" dirty="0">
                <a:ln>
                  <a:noFill/>
                </a:ln>
                <a:solidFill>
                  <a:srgbClr val="230859"/>
                </a:solidFill>
                <a:effectLst/>
                <a:uLnTx/>
                <a:uFillTx/>
                <a:latin typeface="British Council Sans"/>
                <a:ea typeface="+mn-ea"/>
                <a:cs typeface="+mn-cs"/>
              </a:rPr>
              <a:t>…</a:t>
            </a:r>
            <a:endParaRPr lang="en-GB" sz="2400" b="0" i="0" u="none" strike="noStrike" kern="1200" cap="none" spc="0" normalizeH="0" baseline="0" noProof="0" dirty="0">
              <a:ln>
                <a:noFill/>
              </a:ln>
              <a:solidFill>
                <a:srgbClr val="230859"/>
              </a:solidFill>
              <a:effectLst/>
              <a:uLnTx/>
              <a:uFillTx/>
              <a:latin typeface="British Council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British Council Sans"/>
              <a:ea typeface="+mn-ea"/>
              <a:cs typeface="+mn-cs"/>
            </a:endParaRPr>
          </a:p>
        </p:txBody>
      </p:sp>
      <p:sp>
        <p:nvSpPr>
          <p:cNvPr id="6" name="Rectangle: Diagonal Corners Rounded 5">
            <a:extLst>
              <a:ext uri="{FF2B5EF4-FFF2-40B4-BE49-F238E27FC236}">
                <a16:creationId xmlns:a16="http://schemas.microsoft.com/office/drawing/2014/main" id="{55E48569-DDCC-E3ED-119B-C4636A0A3C71}"/>
              </a:ext>
            </a:extLst>
          </p:cNvPr>
          <p:cNvSpPr/>
          <p:nvPr/>
        </p:nvSpPr>
        <p:spPr>
          <a:xfrm>
            <a:off x="6576583" y="4986947"/>
            <a:ext cx="4262034" cy="1145079"/>
          </a:xfrm>
          <a:prstGeom prst="round2DiagRect">
            <a:avLst/>
          </a:prstGeom>
          <a:solidFill>
            <a:schemeClr val="accent1">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90000" rtlCol="0" anchor="ctr"/>
          <a:lstStyle/>
          <a:p>
            <a:pPr algn="ctr"/>
            <a:r>
              <a:rPr lang="en-GB" sz="2000" dirty="0">
                <a:solidFill>
                  <a:schemeClr val="tx2"/>
                </a:solidFill>
              </a:rPr>
              <a:t>Write down any new language you learnt today</a:t>
            </a:r>
          </a:p>
        </p:txBody>
      </p:sp>
    </p:spTree>
    <p:extLst>
      <p:ext uri="{BB962C8B-B14F-4D97-AF65-F5344CB8AC3E}">
        <p14:creationId xmlns:p14="http://schemas.microsoft.com/office/powerpoint/2010/main" val="3469190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E559-2C14-40D6-A67E-708EFD337DFF}"/>
              </a:ext>
            </a:extLst>
          </p:cNvPr>
          <p:cNvSpPr>
            <a:spLocks noGrp="1"/>
          </p:cNvSpPr>
          <p:nvPr>
            <p:ph type="title"/>
          </p:nvPr>
        </p:nvSpPr>
        <p:spPr/>
        <p:txBody>
          <a:bodyPr/>
          <a:lstStyle/>
          <a:p>
            <a:r>
              <a:rPr lang="en-GB" dirty="0"/>
              <a:t>Extension</a:t>
            </a:r>
          </a:p>
        </p:txBody>
      </p:sp>
      <p:sp>
        <p:nvSpPr>
          <p:cNvPr id="3" name="Slide Number Placeholder 2">
            <a:extLst>
              <a:ext uri="{FF2B5EF4-FFF2-40B4-BE49-F238E27FC236}">
                <a16:creationId xmlns:a16="http://schemas.microsoft.com/office/drawing/2014/main" id="{70670438-70FD-4F19-B933-AE248799CFCC}"/>
              </a:ext>
            </a:extLst>
          </p:cNvPr>
          <p:cNvSpPr>
            <a:spLocks noGrp="1"/>
          </p:cNvSpPr>
          <p:nvPr>
            <p:ph type="sldNum" sz="quarter" idx="12"/>
          </p:nvPr>
        </p:nvSpPr>
        <p:spPr/>
        <p:txBody>
          <a:bodyPr/>
          <a:lstStyle/>
          <a:p>
            <a:fld id="{A36854FA-307F-854E-96D4-DE585DB24BD3}" type="slidenum">
              <a:rPr lang="en-GB" noProof="0" smtClean="0"/>
              <a:t>16</a:t>
            </a:fld>
            <a:endParaRPr lang="en-GB" noProof="0"/>
          </a:p>
        </p:txBody>
      </p:sp>
      <p:graphicFrame>
        <p:nvGraphicFramePr>
          <p:cNvPr id="4" name="TextBox 6">
            <a:extLst>
              <a:ext uri="{FF2B5EF4-FFF2-40B4-BE49-F238E27FC236}">
                <a16:creationId xmlns:a16="http://schemas.microsoft.com/office/drawing/2014/main" id="{C3729E7F-3DB1-4497-BFE6-59ECA1C9A685}"/>
              </a:ext>
            </a:extLst>
          </p:cNvPr>
          <p:cNvGraphicFramePr/>
          <p:nvPr>
            <p:extLst>
              <p:ext uri="{D42A27DB-BD31-4B8C-83A1-F6EECF244321}">
                <p14:modId xmlns:p14="http://schemas.microsoft.com/office/powerpoint/2010/main" val="1745258966"/>
              </p:ext>
            </p:extLst>
          </p:nvPr>
        </p:nvGraphicFramePr>
        <p:xfrm>
          <a:off x="648000" y="1144200"/>
          <a:ext cx="10944000" cy="50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838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In Many Languages Images – Browse 456 Stock Photos, Vectors, and  Video | Adobe Stock">
            <a:extLst>
              <a:ext uri="{FF2B5EF4-FFF2-40B4-BE49-F238E27FC236}">
                <a16:creationId xmlns:a16="http://schemas.microsoft.com/office/drawing/2014/main" id="{DE5CC63E-A37E-BA45-1351-BE60DF019F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92" r="96806">
                        <a14:foregroundMark x1="43513" y1="10278" x2="57884" y2="10278"/>
                        <a14:foregroundMark x1="37325" y1="36111" x2="50299" y2="33889"/>
                        <a14:foregroundMark x1="71457" y1="40833" x2="92814" y2="40833"/>
                        <a14:foregroundMark x1="93812" y1="57778" x2="90020" y2="61667"/>
                        <a14:foregroundMark x1="49501" y1="71111" x2="18762" y2="71389"/>
                        <a14:foregroundMark x1="38124" y1="71389" x2="56886" y2="72778"/>
                        <a14:foregroundMark x1="4192" y1="33333" x2="9980" y2="35556"/>
                        <a14:foregroundMark x1="35529" y1="43056" x2="44311" y2="41944"/>
                        <a14:foregroundMark x1="44311" y1="41944" x2="69261" y2="42222"/>
                        <a14:foregroundMark x1="50898" y1="20278" x2="51250" y2="22237"/>
                        <a14:foregroundMark x1="38922" y1="34167" x2="39721" y2="37222"/>
                        <a14:foregroundMark x1="35329" y1="33889" x2="47505" y2="34722"/>
                        <a14:foregroundMark x1="36128" y1="33889" x2="47505" y2="34167"/>
                        <a14:foregroundMark x1="61876" y1="28333" x2="65269" y2="32500"/>
                        <a14:foregroundMark x1="94611" y1="36944" x2="96806" y2="43889"/>
                        <a14:foregroundMark x1="68663" y1="30833" x2="82824" y2="30571"/>
                        <a14:foregroundMark x1="8982" y1="66389" x2="9980" y2="66389"/>
                        <a14:foregroundMark x1="6587" y1="68611" x2="7186" y2="67778"/>
                        <a14:backgroundMark x1="84032" y1="31667" x2="87425" y2="32222"/>
                        <a14:backgroundMark x1="82834" y1="30556" x2="85030" y2="32222"/>
                        <a14:backgroundMark x1="41717" y1="65833" x2="42914" y2="66389"/>
                        <a14:backgroundMark x1="41317" y1="64722" x2="41916" y2="64722"/>
                        <a14:backgroundMark x1="34531" y1="25278" x2="34132" y2="26389"/>
                        <a14:backgroundMark x1="52096" y1="23056" x2="51098" y2="24722"/>
                      </a14:backgroundRemoval>
                    </a14:imgEffect>
                  </a14:imgLayer>
                </a14:imgProps>
              </a:ext>
              <a:ext uri="{28A0092B-C50C-407E-A947-70E740481C1C}">
                <a14:useLocalDpi xmlns:a14="http://schemas.microsoft.com/office/drawing/2010/main" val="0"/>
              </a:ext>
            </a:extLst>
          </a:blip>
          <a:srcRect/>
          <a:stretch>
            <a:fillRect/>
          </a:stretch>
        </p:blipFill>
        <p:spPr bwMode="auto">
          <a:xfrm>
            <a:off x="125743" y="2351739"/>
            <a:ext cx="5704785" cy="409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8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4CC79-F44C-3767-2BF3-160DF890367F}"/>
              </a:ext>
            </a:extLst>
          </p:cNvPr>
          <p:cNvSpPr>
            <a:spLocks noGrp="1"/>
          </p:cNvSpPr>
          <p:nvPr>
            <p:ph type="sldNum" sz="quarter" idx="12"/>
          </p:nvPr>
        </p:nvSpPr>
        <p:spPr/>
        <p:txBody>
          <a:bodyPr/>
          <a:lstStyle/>
          <a:p>
            <a:fld id="{A36854FA-307F-854E-96D4-DE585DB24BD3}" type="slidenum">
              <a:rPr lang="en-GB" noProof="0" smtClean="0"/>
              <a:t>2</a:t>
            </a:fld>
            <a:endParaRPr lang="en-GB" noProof="0"/>
          </a:p>
        </p:txBody>
      </p:sp>
      <p:sp>
        <p:nvSpPr>
          <p:cNvPr id="8" name="TextBox 7">
            <a:extLst>
              <a:ext uri="{FF2B5EF4-FFF2-40B4-BE49-F238E27FC236}">
                <a16:creationId xmlns:a16="http://schemas.microsoft.com/office/drawing/2014/main" id="{8AE3ED34-B222-4EE9-BB7C-06AB52395E22}"/>
              </a:ext>
            </a:extLst>
          </p:cNvPr>
          <p:cNvSpPr txBox="1"/>
          <p:nvPr/>
        </p:nvSpPr>
        <p:spPr>
          <a:xfrm>
            <a:off x="648001" y="1276370"/>
            <a:ext cx="10439999" cy="3877985"/>
          </a:xfrm>
          <a:prstGeom prst="rect">
            <a:avLst/>
          </a:prstGeom>
          <a:noFill/>
        </p:spPr>
        <p:txBody>
          <a:bodyPr wrap="square" lIns="91440" tIns="45720" rIns="91440" bIns="45720" rtlCol="0" anchor="t">
            <a:spAutoFit/>
          </a:bodyPr>
          <a:lstStyle/>
          <a:p>
            <a:r>
              <a:rPr lang="en-GB" sz="3000" dirty="0">
                <a:solidFill>
                  <a:schemeClr val="tx2"/>
                </a:solidFill>
                <a:latin typeface="British Council Sans Headline" panose="020B0504020202020204" pitchFamily="34" charset="0"/>
                <a:ea typeface="+mj-ea"/>
                <a:cs typeface="British Council Sans Headline" panose="020B0504020202020204" pitchFamily="34" charset="0"/>
              </a:rPr>
              <a:t>Today we will:</a:t>
            </a:r>
          </a:p>
          <a:p>
            <a:endParaRPr lang="en-US" sz="3000" dirty="0">
              <a:solidFill>
                <a:schemeClr val="tx2"/>
              </a:solidFill>
              <a:ea typeface="+mj-ea"/>
              <a:cs typeface="British Council Sans Headline" panose="020B0504020202020204" pitchFamily="34" charset="0"/>
            </a:endParaRPr>
          </a:p>
          <a:p>
            <a:pPr marL="342900" indent="-342900">
              <a:lnSpc>
                <a:spcPct val="150000"/>
              </a:lnSpc>
              <a:buFont typeface="Arial" panose="020B0604020202020204" pitchFamily="34" charset="0"/>
              <a:buChar char="•"/>
            </a:pPr>
            <a:r>
              <a:rPr lang="en-US" sz="2800" dirty="0">
                <a:solidFill>
                  <a:schemeClr val="tx2"/>
                </a:solidFill>
                <a:ea typeface="+mj-ea"/>
                <a:cs typeface="British Council Sans Headline"/>
              </a:rPr>
              <a:t>do a class language survey </a:t>
            </a:r>
          </a:p>
          <a:p>
            <a:pPr marL="342900" indent="-342900">
              <a:lnSpc>
                <a:spcPct val="150000"/>
              </a:lnSpc>
              <a:buFont typeface="Arial" panose="020B0604020202020204" pitchFamily="34" charset="0"/>
              <a:buChar char="•"/>
            </a:pPr>
            <a:r>
              <a:rPr lang="en-US" sz="2800" dirty="0">
                <a:solidFill>
                  <a:schemeClr val="tx2"/>
                </a:solidFill>
                <a:ea typeface="+mj-ea"/>
                <a:cs typeface="British Council Sans Headline"/>
              </a:rPr>
              <a:t>read about multilingualism</a:t>
            </a:r>
          </a:p>
          <a:p>
            <a:pPr marL="342900" indent="-342900">
              <a:lnSpc>
                <a:spcPct val="150000"/>
              </a:lnSpc>
              <a:buFont typeface="Arial" panose="020B0604020202020204" pitchFamily="34" charset="0"/>
              <a:buChar char="•"/>
            </a:pPr>
            <a:r>
              <a:rPr lang="en-US" sz="2800">
                <a:solidFill>
                  <a:schemeClr val="tx2"/>
                </a:solidFill>
                <a:ea typeface="+mj-ea"/>
                <a:cs typeface="British Council Sans Headline"/>
              </a:rPr>
              <a:t>write</a:t>
            </a:r>
            <a:r>
              <a:rPr lang="en-US" sz="2800" dirty="0">
                <a:solidFill>
                  <a:schemeClr val="tx2"/>
                </a:solidFill>
                <a:ea typeface="+mj-ea"/>
                <a:cs typeface="British Council Sans Headline"/>
              </a:rPr>
              <a:t> and share tips for learning languages </a:t>
            </a:r>
            <a:endParaRPr lang="en-GB" sz="2800" dirty="0">
              <a:solidFill>
                <a:schemeClr val="tx2"/>
              </a:solidFill>
              <a:ea typeface="+mj-ea"/>
              <a:cs typeface="British Council Sans Headline"/>
            </a:endParaRPr>
          </a:p>
          <a:p>
            <a:pPr marL="342900" indent="-342900">
              <a:lnSpc>
                <a:spcPct val="150000"/>
              </a:lnSpc>
              <a:buFont typeface="Arial" panose="020B0604020202020204" pitchFamily="34" charset="0"/>
              <a:buChar char="•"/>
            </a:pPr>
            <a:r>
              <a:rPr lang="en-GB" sz="2800" dirty="0">
                <a:solidFill>
                  <a:schemeClr val="tx2"/>
                </a:solidFill>
                <a:ea typeface="+mj-ea"/>
                <a:cs typeface="British Council Sans Headline"/>
              </a:rPr>
              <a:t>reflect on learning and record new words</a:t>
            </a:r>
          </a:p>
          <a:p>
            <a:endParaRPr lang="en-GB" dirty="0"/>
          </a:p>
        </p:txBody>
      </p:sp>
    </p:spTree>
    <p:extLst>
      <p:ext uri="{BB962C8B-B14F-4D97-AF65-F5344CB8AC3E}">
        <p14:creationId xmlns:p14="http://schemas.microsoft.com/office/powerpoint/2010/main" val="189191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BF4A3D09-B588-CF84-A1AC-92F5B39FE97C}"/>
              </a:ext>
            </a:extLst>
          </p:cNvPr>
          <p:cNvSpPr>
            <a:spLocks noGrp="1"/>
          </p:cNvSpPr>
          <p:nvPr>
            <p:ph type="sldNum" sz="quarter" idx="12"/>
          </p:nvPr>
        </p:nvSpPr>
        <p:spPr/>
        <p:txBody>
          <a:bodyPr anchor="b">
            <a:normAutofit/>
          </a:bodyPr>
          <a:lstStyle/>
          <a:p>
            <a:pPr>
              <a:lnSpc>
                <a:spcPct val="90000"/>
              </a:lnSpc>
              <a:spcAft>
                <a:spcPts val="600"/>
              </a:spcAft>
            </a:pPr>
            <a:fld id="{A36854FA-307F-854E-96D4-DE585DB24BD3}" type="slidenum">
              <a:rPr lang="en-GB" noProof="0" smtClean="0"/>
              <a:pPr>
                <a:lnSpc>
                  <a:spcPct val="90000"/>
                </a:lnSpc>
                <a:spcAft>
                  <a:spcPts val="600"/>
                </a:spcAft>
              </a:pPr>
              <a:t>3</a:t>
            </a:fld>
            <a:endParaRPr lang="en-GB" noProof="0"/>
          </a:p>
        </p:txBody>
      </p:sp>
      <p:sp>
        <p:nvSpPr>
          <p:cNvPr id="4" name="Footer Placeholder 3">
            <a:extLst>
              <a:ext uri="{FF2B5EF4-FFF2-40B4-BE49-F238E27FC236}">
                <a16:creationId xmlns:a16="http://schemas.microsoft.com/office/drawing/2014/main" id="{B5A25D28-DB22-C6D9-A31F-7731F0C16AE0}"/>
              </a:ext>
            </a:extLst>
          </p:cNvPr>
          <p:cNvSpPr>
            <a:spLocks noGrp="1"/>
          </p:cNvSpPr>
          <p:nvPr>
            <p:ph type="ftr" sz="quarter" idx="4294967295"/>
          </p:nvPr>
        </p:nvSpPr>
        <p:spPr/>
        <p:txBody>
          <a:bodyPr anchor="b">
            <a:normAutofit fontScale="25000" lnSpcReduction="20000"/>
          </a:bodyPr>
          <a:lstStyle/>
          <a:p>
            <a:pPr>
              <a:lnSpc>
                <a:spcPct val="90000"/>
              </a:lnSpc>
              <a:spcAft>
                <a:spcPts val="600"/>
              </a:spcAft>
            </a:pPr>
            <a:endParaRPr lang="en-GB" noProof="0" dirty="0"/>
          </a:p>
        </p:txBody>
      </p:sp>
      <p:pic>
        <p:nvPicPr>
          <p:cNvPr id="1030" name="Picture 6" descr="FOE_Illustrations_Laptop_RGB_540x540">
            <a:extLst>
              <a:ext uri="{FF2B5EF4-FFF2-40B4-BE49-F238E27FC236}">
                <a16:creationId xmlns:a16="http://schemas.microsoft.com/office/drawing/2014/main" id="{7877C71D-7D7A-9483-C97C-F79BF9DB9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2" b="13381"/>
          <a:stretch/>
        </p:blipFill>
        <p:spPr bwMode="auto">
          <a:xfrm>
            <a:off x="5867400" y="2851910"/>
            <a:ext cx="4467300" cy="3287781"/>
          </a:xfrm>
          <a:prstGeom prst="round2Diag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21C6403-93AB-40F3-8C18-AF257488A478}"/>
              </a:ext>
            </a:extLst>
          </p:cNvPr>
          <p:cNvSpPr>
            <a:spLocks noGrp="1"/>
          </p:cNvSpPr>
          <p:nvPr>
            <p:ph idx="1"/>
          </p:nvPr>
        </p:nvSpPr>
        <p:spPr>
          <a:xfrm>
            <a:off x="648000" y="1773340"/>
            <a:ext cx="9067501" cy="641020"/>
          </a:xfrm>
        </p:spPr>
        <p:txBody>
          <a:bodyPr vert="horz" lIns="0" tIns="0" rIns="0" bIns="0" rtlCol="0" anchor="t">
            <a:noAutofit/>
          </a:bodyPr>
          <a:lstStyle/>
          <a:p>
            <a:r>
              <a:rPr lang="en-GB" sz="2400" dirty="0"/>
              <a:t>How many languages can you say 'Hello' in?</a:t>
            </a:r>
          </a:p>
          <a:p>
            <a:endParaRPr lang="en-GB" dirty="0"/>
          </a:p>
        </p:txBody>
      </p:sp>
      <p:sp>
        <p:nvSpPr>
          <p:cNvPr id="7" name="Title 1">
            <a:extLst>
              <a:ext uri="{FF2B5EF4-FFF2-40B4-BE49-F238E27FC236}">
                <a16:creationId xmlns:a16="http://schemas.microsoft.com/office/drawing/2014/main" id="{2C1A0677-EC14-48EE-9145-1EB33F252F44}"/>
              </a:ext>
            </a:extLst>
          </p:cNvPr>
          <p:cNvSpPr>
            <a:spLocks noGrp="1"/>
          </p:cNvSpPr>
          <p:nvPr>
            <p:ph type="title"/>
          </p:nvPr>
        </p:nvSpPr>
        <p:spPr>
          <a:xfrm>
            <a:off x="648000" y="504000"/>
            <a:ext cx="10944000" cy="792000"/>
          </a:xfrm>
        </p:spPr>
        <p:txBody>
          <a:bodyPr/>
          <a:lstStyle/>
          <a:p>
            <a:r>
              <a:rPr lang="en-US" dirty="0"/>
              <a:t>Class language survey</a:t>
            </a:r>
            <a:endParaRPr lang="en-GB" dirty="0"/>
          </a:p>
        </p:txBody>
      </p:sp>
    </p:spTree>
    <p:extLst>
      <p:ext uri="{BB962C8B-B14F-4D97-AF65-F5344CB8AC3E}">
        <p14:creationId xmlns:p14="http://schemas.microsoft.com/office/powerpoint/2010/main" val="86274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92F0-B949-E19C-5DD0-37D86D2ADC03}"/>
              </a:ext>
            </a:extLst>
          </p:cNvPr>
          <p:cNvSpPr>
            <a:spLocks noGrp="1"/>
          </p:cNvSpPr>
          <p:nvPr>
            <p:ph type="title"/>
          </p:nvPr>
        </p:nvSpPr>
        <p:spPr/>
        <p:txBody>
          <a:bodyPr/>
          <a:lstStyle/>
          <a:p>
            <a:r>
              <a:rPr lang="en-US" dirty="0"/>
              <a:t>Class language survey</a:t>
            </a:r>
            <a:endParaRPr lang="en-GB" dirty="0"/>
          </a:p>
        </p:txBody>
      </p:sp>
      <p:sp>
        <p:nvSpPr>
          <p:cNvPr id="4" name="Slide Number Placeholder 3">
            <a:extLst>
              <a:ext uri="{FF2B5EF4-FFF2-40B4-BE49-F238E27FC236}">
                <a16:creationId xmlns:a16="http://schemas.microsoft.com/office/drawing/2014/main" id="{77D28C37-1320-9373-DEE1-F65A9C16DFA5}"/>
              </a:ext>
            </a:extLst>
          </p:cNvPr>
          <p:cNvSpPr>
            <a:spLocks noGrp="1"/>
          </p:cNvSpPr>
          <p:nvPr>
            <p:ph type="sldNum" sz="quarter" idx="12"/>
          </p:nvPr>
        </p:nvSpPr>
        <p:spPr/>
        <p:txBody>
          <a:bodyPr/>
          <a:lstStyle/>
          <a:p>
            <a:fld id="{A36854FA-307F-854E-96D4-DE585DB24BD3}" type="slidenum">
              <a:rPr lang="en-GB" noProof="0" smtClean="0"/>
              <a:t>4</a:t>
            </a:fld>
            <a:endParaRPr lang="en-GB" noProof="0"/>
          </a:p>
        </p:txBody>
      </p:sp>
      <p:graphicFrame>
        <p:nvGraphicFramePr>
          <p:cNvPr id="8" name="Table 7">
            <a:extLst>
              <a:ext uri="{FF2B5EF4-FFF2-40B4-BE49-F238E27FC236}">
                <a16:creationId xmlns:a16="http://schemas.microsoft.com/office/drawing/2014/main" id="{A5994548-031C-4385-9756-9BE88F38A975}"/>
              </a:ext>
            </a:extLst>
          </p:cNvPr>
          <p:cNvGraphicFramePr>
            <a:graphicFrameLocks noGrp="1"/>
          </p:cNvGraphicFramePr>
          <p:nvPr>
            <p:extLst>
              <p:ext uri="{D42A27DB-BD31-4B8C-83A1-F6EECF244321}">
                <p14:modId xmlns:p14="http://schemas.microsoft.com/office/powerpoint/2010/main" val="3188188700"/>
              </p:ext>
            </p:extLst>
          </p:nvPr>
        </p:nvGraphicFramePr>
        <p:xfrm>
          <a:off x="848894" y="2098842"/>
          <a:ext cx="7131995" cy="3994890"/>
        </p:xfrm>
        <a:graphic>
          <a:graphicData uri="http://schemas.openxmlformats.org/drawingml/2006/table">
            <a:tbl>
              <a:tblPr firstRow="1" firstCol="1" bandRow="1"/>
              <a:tblGrid>
                <a:gridCol w="3785884">
                  <a:extLst>
                    <a:ext uri="{9D8B030D-6E8A-4147-A177-3AD203B41FA5}">
                      <a16:colId xmlns:a16="http://schemas.microsoft.com/office/drawing/2014/main" val="1466011509"/>
                    </a:ext>
                  </a:extLst>
                </a:gridCol>
                <a:gridCol w="3346111">
                  <a:extLst>
                    <a:ext uri="{9D8B030D-6E8A-4147-A177-3AD203B41FA5}">
                      <a16:colId xmlns:a16="http://schemas.microsoft.com/office/drawing/2014/main" val="2925217369"/>
                    </a:ext>
                  </a:extLst>
                </a:gridCol>
              </a:tblGrid>
              <a:tr h="759445">
                <a:tc>
                  <a:txBody>
                    <a:bodyPr/>
                    <a:lstStyle/>
                    <a:p>
                      <a:pPr>
                        <a:lnSpc>
                          <a:spcPct val="150000"/>
                        </a:lnSpc>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rPr>
                        <a:t>me</a:t>
                      </a: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508223"/>
                  </a:ext>
                </a:extLst>
              </a:tr>
              <a:tr h="520168">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…use at home?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021747"/>
                  </a:ext>
                </a:extLst>
              </a:tr>
              <a:tr h="520168">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…use with your friends?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447056"/>
                  </a:ext>
                </a:extLst>
              </a:tr>
              <a:tr h="520168">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…watch films in?</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48334"/>
                  </a:ext>
                </a:extLst>
              </a:tr>
              <a:tr h="520168">
                <a:tc>
                  <a:txBody>
                    <a:bodyPr/>
                    <a:lstStyle/>
                    <a:p>
                      <a:pPr>
                        <a:lnSpc>
                          <a:spcPct val="150000"/>
                        </a:lnSpc>
                      </a:pPr>
                      <a:r>
                        <a:rPr lang="en-US" sz="2400" dirty="0">
                          <a:solidFill>
                            <a:schemeClr val="tx2"/>
                          </a:solidFill>
                          <a:effectLst/>
                          <a:latin typeface="British Council Sans"/>
                          <a:ea typeface="Arial" panose="020B0604020202020204" pitchFamily="34" charset="0"/>
                          <a:cs typeface="Arial"/>
                        </a:rPr>
                        <a:t>…listen to songs in?</a:t>
                      </a:r>
                      <a:endParaRPr lang="en-GB" sz="2400" dirty="0">
                        <a:solidFill>
                          <a:schemeClr val="tx2"/>
                        </a:solidFill>
                        <a:effectLst/>
                        <a:latin typeface="British Council Sans"/>
                        <a:ea typeface="Calibri" panose="020F0502020204030204" pitchFamily="34" charset="0"/>
                        <a:cs typeface="Arial"/>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9168136"/>
                  </a:ext>
                </a:extLst>
              </a:tr>
              <a:tr h="634605">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…post on social media in?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576263"/>
                  </a:ext>
                </a:extLst>
              </a:tr>
              <a:tr h="520168">
                <a:tc>
                  <a:txBody>
                    <a:bodyPr/>
                    <a:lstStyle/>
                    <a:p>
                      <a:pPr lvl="0">
                        <a:lnSpc>
                          <a:spcPct val="150000"/>
                        </a:lnSpc>
                        <a:buNone/>
                      </a:pPr>
                      <a:r>
                        <a:rPr lang="en-US" sz="2400" dirty="0">
                          <a:solidFill>
                            <a:schemeClr val="tx2"/>
                          </a:solidFill>
                          <a:effectLst/>
                          <a:latin typeface="British Council Sans"/>
                          <a:ea typeface="Calibri"/>
                          <a:cs typeface="Arial"/>
                        </a:rPr>
                        <a:t>...read in ?</a:t>
                      </a:r>
                    </a:p>
                  </a:txBody>
                  <a:tcPr marL="68580" marR="68580" marT="0" marB="0" anchor="ctr">
                    <a:lnL w="12700">
                      <a:solidFill>
                        <a:srgbClr val="B25EFF"/>
                      </a:solidFill>
                    </a:lnL>
                    <a:lnR w="12700">
                      <a:solidFill>
                        <a:srgbClr val="B25EFF"/>
                      </a:solidFill>
                    </a:lnR>
                    <a:lnT w="12700">
                      <a:solidFill>
                        <a:srgbClr val="B25EFF"/>
                      </a:solidFill>
                    </a:lnT>
                    <a:lnB w="12700">
                      <a:solidFill>
                        <a:srgbClr val="B25EFF"/>
                      </a:solidFill>
                    </a:lnB>
                    <a:lnTlToBr w="0">
                      <a:noFill/>
                    </a:lnTlToBr>
                    <a:lnBlToTr w="0">
                      <a:noFill/>
                    </a:lnBlToTr>
                    <a:noFill/>
                  </a:tcPr>
                </a:tc>
                <a:tc>
                  <a:txBody>
                    <a:bodyPr/>
                    <a:lstStyle/>
                    <a:p>
                      <a:pPr lvl="0">
                        <a:lnSpc>
                          <a:spcPct val="150000"/>
                        </a:lnSpc>
                        <a:buNone/>
                      </a:pPr>
                      <a:endParaRPr lang="en-GB" sz="2400" dirty="0">
                        <a:effectLst/>
                        <a:latin typeface="British Council Sans"/>
                        <a:ea typeface="Times New Roman" panose="02020603050405020304" pitchFamily="18" charset="0"/>
                        <a:cs typeface="Times New Roman"/>
                      </a:endParaRPr>
                    </a:p>
                  </a:txBody>
                  <a:tcPr marL="68580" marR="68580" marT="0" marB="0" anchor="ctr">
                    <a:lnL w="12700">
                      <a:solidFill>
                        <a:srgbClr val="B25EFF"/>
                      </a:solidFill>
                    </a:lnL>
                    <a:lnR w="12700">
                      <a:solidFill>
                        <a:srgbClr val="B25EFF"/>
                      </a:solidFill>
                    </a:lnR>
                    <a:lnT w="12700">
                      <a:solidFill>
                        <a:srgbClr val="B25EFF"/>
                      </a:solidFill>
                    </a:lnT>
                    <a:lnB w="12700">
                      <a:solidFill>
                        <a:srgbClr val="B25EFF"/>
                      </a:solidFill>
                    </a:lnB>
                    <a:lnTlToBr w="0">
                      <a:noFill/>
                    </a:lnTlToBr>
                    <a:lnBlToTr w="0">
                      <a:noFill/>
                    </a:lnBlToTr>
                    <a:noFill/>
                  </a:tcPr>
                </a:tc>
                <a:extLst>
                  <a:ext uri="{0D108BD9-81ED-4DB2-BD59-A6C34878D82A}">
                    <a16:rowId xmlns:a16="http://schemas.microsoft.com/office/drawing/2014/main" val="1835649639"/>
                  </a:ext>
                </a:extLst>
              </a:tr>
            </a:tbl>
          </a:graphicData>
        </a:graphic>
      </p:graphicFrame>
      <p:pic>
        <p:nvPicPr>
          <p:cNvPr id="10" name="Picture 10">
            <a:extLst>
              <a:ext uri="{FF2B5EF4-FFF2-40B4-BE49-F238E27FC236}">
                <a16:creationId xmlns:a16="http://schemas.microsoft.com/office/drawing/2014/main" id="{8BEC2E93-DB55-4A2A-9B2E-057C1B7DF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5102" y="2262931"/>
            <a:ext cx="1352251" cy="2028377"/>
          </a:xfrm>
          <a:prstGeom prst="round2Diag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1D22A5-1D69-6B28-ADF0-BB25888D3EAA}"/>
              </a:ext>
            </a:extLst>
          </p:cNvPr>
          <p:cNvSpPr txBox="1"/>
          <p:nvPr/>
        </p:nvSpPr>
        <p:spPr>
          <a:xfrm>
            <a:off x="600000" y="1056126"/>
            <a:ext cx="8294619" cy="1040926"/>
          </a:xfrm>
          <a:prstGeom prst="rect">
            <a:avLst/>
          </a:prstGeom>
          <a:noFill/>
        </p:spPr>
        <p:txBody>
          <a:bodyPr wrap="square">
            <a:spAutoFit/>
          </a:bodyPr>
          <a:lstStyle/>
          <a:p>
            <a:pPr>
              <a:lnSpc>
                <a:spcPct val="150000"/>
              </a:lnSpc>
            </a:pPr>
            <a:r>
              <a:rPr lang="en-GB" sz="2200" b="1" dirty="0">
                <a:solidFill>
                  <a:schemeClr val="tx2"/>
                </a:solidFill>
              </a:rPr>
              <a:t>Which languages do you use for the following situations? Complete the first column of the table</a:t>
            </a:r>
          </a:p>
        </p:txBody>
      </p:sp>
      <p:pic>
        <p:nvPicPr>
          <p:cNvPr id="7" name="Picture 4" descr="Stratford_0822">
            <a:extLst>
              <a:ext uri="{FF2B5EF4-FFF2-40B4-BE49-F238E27FC236}">
                <a16:creationId xmlns:a16="http://schemas.microsoft.com/office/drawing/2014/main" id="{467F1FBB-A1E3-B831-0BDE-4C585A6B4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730" y="563651"/>
            <a:ext cx="2013270" cy="1293526"/>
          </a:xfrm>
          <a:prstGeom prst="round2Diag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119A9AA-0AAF-7E9E-B47A-DFE5217EA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6730" y="4606125"/>
            <a:ext cx="2002663" cy="1334274"/>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26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92F0-B949-E19C-5DD0-37D86D2ADC03}"/>
              </a:ext>
            </a:extLst>
          </p:cNvPr>
          <p:cNvSpPr>
            <a:spLocks noGrp="1"/>
          </p:cNvSpPr>
          <p:nvPr>
            <p:ph type="title"/>
          </p:nvPr>
        </p:nvSpPr>
        <p:spPr/>
        <p:txBody>
          <a:bodyPr/>
          <a:lstStyle/>
          <a:p>
            <a:r>
              <a:rPr lang="en-US" dirty="0"/>
              <a:t>Class language survey</a:t>
            </a:r>
            <a:endParaRPr lang="en-GB" dirty="0"/>
          </a:p>
        </p:txBody>
      </p:sp>
      <p:sp>
        <p:nvSpPr>
          <p:cNvPr id="4" name="Slide Number Placeholder 3">
            <a:extLst>
              <a:ext uri="{FF2B5EF4-FFF2-40B4-BE49-F238E27FC236}">
                <a16:creationId xmlns:a16="http://schemas.microsoft.com/office/drawing/2014/main" id="{77D28C37-1320-9373-DEE1-F65A9C16DFA5}"/>
              </a:ext>
            </a:extLst>
          </p:cNvPr>
          <p:cNvSpPr>
            <a:spLocks noGrp="1"/>
          </p:cNvSpPr>
          <p:nvPr>
            <p:ph type="sldNum" sz="quarter" idx="12"/>
          </p:nvPr>
        </p:nvSpPr>
        <p:spPr/>
        <p:txBody>
          <a:bodyPr/>
          <a:lstStyle/>
          <a:p>
            <a:fld id="{A36854FA-307F-854E-96D4-DE585DB24BD3}" type="slidenum">
              <a:rPr lang="en-GB" noProof="0" smtClean="0"/>
              <a:t>5</a:t>
            </a:fld>
            <a:endParaRPr lang="en-GB" noProof="0"/>
          </a:p>
        </p:txBody>
      </p:sp>
      <p:graphicFrame>
        <p:nvGraphicFramePr>
          <p:cNvPr id="8" name="Table 7">
            <a:extLst>
              <a:ext uri="{FF2B5EF4-FFF2-40B4-BE49-F238E27FC236}">
                <a16:creationId xmlns:a16="http://schemas.microsoft.com/office/drawing/2014/main" id="{A5994548-031C-4385-9756-9BE88F38A975}"/>
              </a:ext>
            </a:extLst>
          </p:cNvPr>
          <p:cNvGraphicFramePr>
            <a:graphicFrameLocks noGrp="1"/>
          </p:cNvGraphicFramePr>
          <p:nvPr>
            <p:extLst>
              <p:ext uri="{D42A27DB-BD31-4B8C-83A1-F6EECF244321}">
                <p14:modId xmlns:p14="http://schemas.microsoft.com/office/powerpoint/2010/main" val="2612452301"/>
              </p:ext>
            </p:extLst>
          </p:nvPr>
        </p:nvGraphicFramePr>
        <p:xfrm>
          <a:off x="3661703" y="2563947"/>
          <a:ext cx="8109119" cy="3704869"/>
        </p:xfrm>
        <a:graphic>
          <a:graphicData uri="http://schemas.openxmlformats.org/drawingml/2006/table">
            <a:tbl>
              <a:tblPr firstRow="1" firstCol="1" bandRow="1"/>
              <a:tblGrid>
                <a:gridCol w="5216290">
                  <a:extLst>
                    <a:ext uri="{9D8B030D-6E8A-4147-A177-3AD203B41FA5}">
                      <a16:colId xmlns:a16="http://schemas.microsoft.com/office/drawing/2014/main" val="1466011509"/>
                    </a:ext>
                  </a:extLst>
                </a:gridCol>
                <a:gridCol w="2892829">
                  <a:extLst>
                    <a:ext uri="{9D8B030D-6E8A-4147-A177-3AD203B41FA5}">
                      <a16:colId xmlns:a16="http://schemas.microsoft.com/office/drawing/2014/main" val="2925217369"/>
                    </a:ext>
                  </a:extLst>
                </a:gridCol>
              </a:tblGrid>
              <a:tr h="517670">
                <a:tc>
                  <a:txBody>
                    <a:bodyPr/>
                    <a:lstStyle/>
                    <a:p>
                      <a:pPr>
                        <a:lnSpc>
                          <a:spcPct val="150000"/>
                        </a:lnSpc>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rPr>
                        <a:t>My classmates</a:t>
                      </a: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508223"/>
                  </a:ext>
                </a:extLst>
              </a:tr>
              <a:tr h="531200">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…use at home?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021747"/>
                  </a:ext>
                </a:extLst>
              </a:tr>
              <a:tr h="531200">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…use with your friends?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447056"/>
                  </a:ext>
                </a:extLst>
              </a:tr>
              <a:tr h="531200">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…watch films in?</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48334"/>
                  </a:ext>
                </a:extLst>
              </a:tr>
              <a:tr h="531200">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…listen to songs in?</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i="1"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9168136"/>
                  </a:ext>
                </a:extLst>
              </a:tr>
              <a:tr h="531200">
                <a:tc>
                  <a:txBody>
                    <a:bodyPr/>
                    <a:lstStyle/>
                    <a:p>
                      <a:pPr>
                        <a:lnSpc>
                          <a:spcPct val="150000"/>
                        </a:lnSpc>
                      </a:pPr>
                      <a:r>
                        <a:rPr lang="en-US" sz="2400" dirty="0">
                          <a:solidFill>
                            <a:schemeClr val="tx2"/>
                          </a:solidFill>
                          <a:effectLst/>
                          <a:latin typeface="British Council Sans" panose="020B0504020202020204" pitchFamily="34" charset="0"/>
                          <a:ea typeface="Arial" panose="020B0604020202020204" pitchFamily="34" charset="0"/>
                          <a:cs typeface="Arial" panose="020B0604020202020204" pitchFamily="34" charset="0"/>
                        </a:rPr>
                        <a:t>…post on social media in? </a:t>
                      </a: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GB" sz="2400" dirty="0">
                        <a:effectLst/>
                        <a:latin typeface="British Council Sans"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25EFF"/>
                      </a:solidFill>
                      <a:prstDash val="solid"/>
                      <a:round/>
                      <a:headEnd type="none" w="med" len="med"/>
                      <a:tailEnd type="none" w="med" len="med"/>
                    </a:lnL>
                    <a:lnR w="12700" cap="flat" cmpd="sng" algn="ctr">
                      <a:solidFill>
                        <a:srgbClr val="B25EFF"/>
                      </a:solidFill>
                      <a:prstDash val="solid"/>
                      <a:round/>
                      <a:headEnd type="none" w="med" len="med"/>
                      <a:tailEnd type="none" w="med" len="med"/>
                    </a:lnR>
                    <a:lnT w="12700" cap="flat" cmpd="sng" algn="ctr">
                      <a:solidFill>
                        <a:srgbClr val="B25EFF"/>
                      </a:solidFill>
                      <a:prstDash val="solid"/>
                      <a:round/>
                      <a:headEnd type="none" w="med" len="med"/>
                      <a:tailEnd type="none" w="med" len="med"/>
                    </a:lnT>
                    <a:lnB w="12700" cap="flat" cmpd="sng" algn="ctr">
                      <a:solidFill>
                        <a:srgbClr val="B25E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576263"/>
                  </a:ext>
                </a:extLst>
              </a:tr>
              <a:tr h="531199">
                <a:tc>
                  <a:txBody>
                    <a:bodyPr/>
                    <a:lstStyle/>
                    <a:p>
                      <a:pPr lvl="0">
                        <a:lnSpc>
                          <a:spcPct val="150000"/>
                        </a:lnSpc>
                        <a:buNone/>
                      </a:pPr>
                      <a:r>
                        <a:rPr lang="en-US" sz="2400" dirty="0">
                          <a:solidFill>
                            <a:schemeClr val="tx2"/>
                          </a:solidFill>
                          <a:effectLst/>
                          <a:latin typeface="British Council Sans"/>
                          <a:ea typeface="Calibri"/>
                          <a:cs typeface="Arial"/>
                        </a:rPr>
                        <a:t>...read in?</a:t>
                      </a:r>
                      <a:endParaRPr lang="en-US" sz="2400" dirty="0">
                        <a:solidFill>
                          <a:schemeClr val="tx2"/>
                        </a:solidFill>
                        <a:effectLst/>
                        <a:latin typeface="British Council Sans"/>
                        <a:ea typeface="Calibri" panose="020F0502020204030204" pitchFamily="34" charset="0"/>
                        <a:cs typeface="Arial"/>
                      </a:endParaRPr>
                    </a:p>
                  </a:txBody>
                  <a:tcPr marL="68580" marR="68580" marT="0" marB="0" anchor="ctr">
                    <a:lnL w="12700">
                      <a:solidFill>
                        <a:srgbClr val="B25EFF"/>
                      </a:solidFill>
                    </a:lnL>
                    <a:lnR w="12700">
                      <a:solidFill>
                        <a:srgbClr val="B25EFF"/>
                      </a:solidFill>
                    </a:lnR>
                    <a:lnT w="12700">
                      <a:solidFill>
                        <a:srgbClr val="B25EFF"/>
                      </a:solidFill>
                    </a:lnT>
                    <a:lnB w="12700">
                      <a:solidFill>
                        <a:srgbClr val="B25EFF"/>
                      </a:solidFill>
                    </a:lnB>
                    <a:lnTlToBr w="0">
                      <a:noFill/>
                    </a:lnTlToBr>
                    <a:lnBlToTr w="0">
                      <a:noFill/>
                    </a:lnBlToTr>
                    <a:noFill/>
                  </a:tcPr>
                </a:tc>
                <a:tc>
                  <a:txBody>
                    <a:bodyPr/>
                    <a:lstStyle/>
                    <a:p>
                      <a:pPr lvl="0">
                        <a:lnSpc>
                          <a:spcPct val="150000"/>
                        </a:lnSpc>
                        <a:buNone/>
                      </a:pPr>
                      <a:endParaRPr lang="en-GB" sz="2400" dirty="0">
                        <a:effectLst/>
                        <a:latin typeface="British Council Sans"/>
                        <a:ea typeface="Times New Roman" panose="02020603050405020304" pitchFamily="18" charset="0"/>
                        <a:cs typeface="Times New Roman"/>
                      </a:endParaRPr>
                    </a:p>
                  </a:txBody>
                  <a:tcPr marL="68580" marR="68580" marT="0" marB="0" anchor="ctr">
                    <a:lnL w="12700">
                      <a:solidFill>
                        <a:srgbClr val="B25EFF"/>
                      </a:solidFill>
                    </a:lnL>
                    <a:lnR w="12700">
                      <a:solidFill>
                        <a:srgbClr val="B25EFF"/>
                      </a:solidFill>
                    </a:lnR>
                    <a:lnT w="12700">
                      <a:solidFill>
                        <a:srgbClr val="B25EFF"/>
                      </a:solidFill>
                    </a:lnT>
                    <a:lnB w="12700">
                      <a:solidFill>
                        <a:srgbClr val="B25EFF"/>
                      </a:solidFill>
                    </a:lnB>
                    <a:lnTlToBr w="0">
                      <a:noFill/>
                    </a:lnTlToBr>
                    <a:lnBlToTr w="0">
                      <a:noFill/>
                    </a:lnBlToTr>
                    <a:noFill/>
                  </a:tcPr>
                </a:tc>
                <a:extLst>
                  <a:ext uri="{0D108BD9-81ED-4DB2-BD59-A6C34878D82A}">
                    <a16:rowId xmlns:a16="http://schemas.microsoft.com/office/drawing/2014/main" val="1803070743"/>
                  </a:ext>
                </a:extLst>
              </a:tr>
            </a:tbl>
          </a:graphicData>
        </a:graphic>
      </p:graphicFrame>
      <p:sp>
        <p:nvSpPr>
          <p:cNvPr id="5" name="TextBox 4">
            <a:extLst>
              <a:ext uri="{FF2B5EF4-FFF2-40B4-BE49-F238E27FC236}">
                <a16:creationId xmlns:a16="http://schemas.microsoft.com/office/drawing/2014/main" id="{8E26EC9D-47E9-FAE6-A25C-470885068FEB}"/>
              </a:ext>
            </a:extLst>
          </p:cNvPr>
          <p:cNvSpPr txBox="1"/>
          <p:nvPr/>
        </p:nvSpPr>
        <p:spPr>
          <a:xfrm>
            <a:off x="600000" y="1113120"/>
            <a:ext cx="9225644" cy="1040926"/>
          </a:xfrm>
          <a:prstGeom prst="rect">
            <a:avLst/>
          </a:prstGeom>
          <a:noFill/>
        </p:spPr>
        <p:txBody>
          <a:bodyPr wrap="square">
            <a:spAutoFit/>
          </a:bodyPr>
          <a:lstStyle/>
          <a:p>
            <a:pPr>
              <a:lnSpc>
                <a:spcPct val="150000"/>
              </a:lnSpc>
            </a:pPr>
            <a:r>
              <a:rPr lang="en-GB" sz="2200" b="1" dirty="0">
                <a:solidFill>
                  <a:schemeClr val="tx2"/>
                </a:solidFill>
              </a:rPr>
              <a:t>Find out which languages your classmates use for each situation</a:t>
            </a:r>
          </a:p>
          <a:p>
            <a:pPr>
              <a:lnSpc>
                <a:spcPct val="150000"/>
              </a:lnSpc>
            </a:pPr>
            <a:r>
              <a:rPr lang="en-GB" sz="2200" b="1" dirty="0">
                <a:solidFill>
                  <a:schemeClr val="tx2"/>
                </a:solidFill>
              </a:rPr>
              <a:t>Complete the second column with their answers</a:t>
            </a:r>
          </a:p>
        </p:txBody>
      </p:sp>
      <p:sp>
        <p:nvSpPr>
          <p:cNvPr id="6" name="Speech Bubble: Rectangle with Corners Rounded 5">
            <a:extLst>
              <a:ext uri="{FF2B5EF4-FFF2-40B4-BE49-F238E27FC236}">
                <a16:creationId xmlns:a16="http://schemas.microsoft.com/office/drawing/2014/main" id="{D03F345C-89A3-B7C3-B308-DB8E82F3341C}"/>
              </a:ext>
            </a:extLst>
          </p:cNvPr>
          <p:cNvSpPr/>
          <p:nvPr/>
        </p:nvSpPr>
        <p:spPr>
          <a:xfrm>
            <a:off x="167739" y="3048479"/>
            <a:ext cx="3290356" cy="1278073"/>
          </a:xfrm>
          <a:prstGeom prst="wedgeRoundRectCallout">
            <a:avLst/>
          </a:prstGeom>
          <a:solidFill>
            <a:srgbClr val="FFFFFF"/>
          </a:solidFill>
          <a:ln w="12700">
            <a:solidFill>
              <a:srgbClr val="B25EFF"/>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GB" sz="2400" i="1" dirty="0">
                <a:solidFill>
                  <a:srgbClr val="000000"/>
                </a:solidFill>
                <a:latin typeface="British Council Sans"/>
                <a:cs typeface="Arial" panose="020B0604020202020204" pitchFamily="34" charset="0"/>
              </a:rPr>
              <a:t>Which language do you….. </a:t>
            </a:r>
          </a:p>
        </p:txBody>
      </p:sp>
    </p:spTree>
    <p:extLst>
      <p:ext uri="{BB962C8B-B14F-4D97-AF65-F5344CB8AC3E}">
        <p14:creationId xmlns:p14="http://schemas.microsoft.com/office/powerpoint/2010/main" val="199951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92F0-B949-E19C-5DD0-37D86D2ADC03}"/>
              </a:ext>
            </a:extLst>
          </p:cNvPr>
          <p:cNvSpPr>
            <a:spLocks noGrp="1"/>
          </p:cNvSpPr>
          <p:nvPr>
            <p:ph type="title"/>
          </p:nvPr>
        </p:nvSpPr>
        <p:spPr/>
        <p:txBody>
          <a:bodyPr/>
          <a:lstStyle/>
          <a:p>
            <a:r>
              <a:rPr lang="en-US" dirty="0"/>
              <a:t>Class language survey</a:t>
            </a:r>
            <a:endParaRPr lang="en-GB" dirty="0"/>
          </a:p>
        </p:txBody>
      </p:sp>
      <p:sp>
        <p:nvSpPr>
          <p:cNvPr id="3" name="Content Placeholder 2">
            <a:extLst>
              <a:ext uri="{FF2B5EF4-FFF2-40B4-BE49-F238E27FC236}">
                <a16:creationId xmlns:a16="http://schemas.microsoft.com/office/drawing/2014/main" id="{812F87BF-2BEF-B166-9493-FEFE6079BC9B}"/>
              </a:ext>
            </a:extLst>
          </p:cNvPr>
          <p:cNvSpPr>
            <a:spLocks noGrp="1"/>
          </p:cNvSpPr>
          <p:nvPr>
            <p:ph idx="1"/>
          </p:nvPr>
        </p:nvSpPr>
        <p:spPr>
          <a:xfrm>
            <a:off x="381992" y="1569558"/>
            <a:ext cx="10306327" cy="1449628"/>
          </a:xfrm>
        </p:spPr>
        <p:txBody>
          <a:bodyPr vert="horz" lIns="0" tIns="0" rIns="0" bIns="0" rtlCol="0" anchor="t">
            <a:noAutofit/>
          </a:bodyPr>
          <a:lstStyle/>
          <a:p>
            <a:pPr marL="342900" indent="-342900">
              <a:buFont typeface="Arial" panose="020B0604020202020204" pitchFamily="34" charset="0"/>
              <a:buChar char="•"/>
            </a:pPr>
            <a:r>
              <a:rPr lang="en-GB" dirty="0"/>
              <a:t>Which situation has the highest number of languages used?</a:t>
            </a:r>
          </a:p>
          <a:p>
            <a:pPr marL="342900" indent="-342900">
              <a:buFont typeface="Arial" panose="020B0604020202020204" pitchFamily="34" charset="0"/>
              <a:buChar char="•"/>
            </a:pPr>
            <a:r>
              <a:rPr lang="en-GB" dirty="0"/>
              <a:t>Which situation(s) does the class use English for?</a:t>
            </a:r>
          </a:p>
          <a:p>
            <a:pPr marL="342900" indent="-342900">
              <a:buFont typeface="Arial" panose="020B0604020202020204" pitchFamily="34" charset="0"/>
              <a:buChar char="•"/>
            </a:pPr>
            <a:r>
              <a:rPr lang="en-GB" dirty="0"/>
              <a:t>Which situations would you like to be able to use more English in?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a:p>
            <a:pPr marL="342900" indent="-342900">
              <a:buFont typeface="Arial" panose="020B0604020202020204" pitchFamily="34" charset="0"/>
              <a:buChar char="•"/>
            </a:pPr>
            <a:r>
              <a:rPr lang="en-GB" dirty="0"/>
              <a:t>Do you like learning new languages? Why or why not?</a:t>
            </a:r>
          </a:p>
        </p:txBody>
      </p:sp>
      <p:sp>
        <p:nvSpPr>
          <p:cNvPr id="4" name="Slide Number Placeholder 3">
            <a:extLst>
              <a:ext uri="{FF2B5EF4-FFF2-40B4-BE49-F238E27FC236}">
                <a16:creationId xmlns:a16="http://schemas.microsoft.com/office/drawing/2014/main" id="{77D28C37-1320-9373-DEE1-F65A9C16DFA5}"/>
              </a:ext>
            </a:extLst>
          </p:cNvPr>
          <p:cNvSpPr>
            <a:spLocks noGrp="1"/>
          </p:cNvSpPr>
          <p:nvPr>
            <p:ph type="sldNum" sz="quarter" idx="12"/>
          </p:nvPr>
        </p:nvSpPr>
        <p:spPr/>
        <p:txBody>
          <a:bodyPr/>
          <a:lstStyle/>
          <a:p>
            <a:fld id="{A36854FA-307F-854E-96D4-DE585DB24BD3}" type="slidenum">
              <a:rPr lang="en-GB" noProof="0" smtClean="0"/>
              <a:t>6</a:t>
            </a:fld>
            <a:endParaRPr lang="en-GB" noProof="0"/>
          </a:p>
        </p:txBody>
      </p:sp>
      <p:pic>
        <p:nvPicPr>
          <p:cNvPr id="5122" name="Picture 2">
            <a:extLst>
              <a:ext uri="{FF2B5EF4-FFF2-40B4-BE49-F238E27FC236}">
                <a16:creationId xmlns:a16="http://schemas.microsoft.com/office/drawing/2014/main" id="{ABDF8AF7-8926-468B-A124-F446008E6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884" y="3129715"/>
            <a:ext cx="3240116" cy="2158727"/>
          </a:xfrm>
          <a:prstGeom prst="round2Diag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7DAF873B-D94F-4996-94DD-A3FF32A3360E}"/>
              </a:ext>
            </a:extLst>
          </p:cNvPr>
          <p:cNvSpPr>
            <a:spLocks noChangeArrowheads="1"/>
          </p:cNvSpPr>
          <p:nvPr/>
        </p:nvSpPr>
        <p:spPr bwMode="auto">
          <a:xfrm>
            <a:off x="1729414" y="3401294"/>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British Council Sans"/>
              <a:ea typeface="+mn-ea"/>
              <a:cs typeface="+mn-cs"/>
            </a:endParaRPr>
          </a:p>
        </p:txBody>
      </p:sp>
      <p:sp>
        <p:nvSpPr>
          <p:cNvPr id="11" name="Rectangle 10">
            <a:extLst>
              <a:ext uri="{FF2B5EF4-FFF2-40B4-BE49-F238E27FC236}">
                <a16:creationId xmlns:a16="http://schemas.microsoft.com/office/drawing/2014/main" id="{031B15E9-8623-496B-9953-EEA9FA125C5E}"/>
              </a:ext>
            </a:extLst>
          </p:cNvPr>
          <p:cNvSpPr>
            <a:spLocks noChangeArrowheads="1"/>
          </p:cNvSpPr>
          <p:nvPr/>
        </p:nvSpPr>
        <p:spPr bwMode="auto">
          <a:xfrm>
            <a:off x="2383720" y="3618000"/>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British Council Sans"/>
              <a:ea typeface="+mn-ea"/>
              <a:cs typeface="+mn-cs"/>
            </a:endParaRPr>
          </a:p>
        </p:txBody>
      </p:sp>
    </p:spTree>
    <p:extLst>
      <p:ext uri="{BB962C8B-B14F-4D97-AF65-F5344CB8AC3E}">
        <p14:creationId xmlns:p14="http://schemas.microsoft.com/office/powerpoint/2010/main" val="48700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8053-69C6-9EED-1B88-527CEF03611C}"/>
              </a:ext>
            </a:extLst>
          </p:cNvPr>
          <p:cNvSpPr>
            <a:spLocks noGrp="1"/>
          </p:cNvSpPr>
          <p:nvPr>
            <p:ph type="title"/>
          </p:nvPr>
        </p:nvSpPr>
        <p:spPr/>
        <p:txBody>
          <a:bodyPr/>
          <a:lstStyle/>
          <a:p>
            <a:r>
              <a:rPr lang="en-US" dirty="0"/>
              <a:t>Before you read</a:t>
            </a:r>
            <a:endParaRPr lang="en-GB" dirty="0"/>
          </a:p>
        </p:txBody>
      </p:sp>
      <p:sp>
        <p:nvSpPr>
          <p:cNvPr id="3" name="Content Placeholder 2">
            <a:extLst>
              <a:ext uri="{FF2B5EF4-FFF2-40B4-BE49-F238E27FC236}">
                <a16:creationId xmlns:a16="http://schemas.microsoft.com/office/drawing/2014/main" id="{84A1B5A0-2E39-97C5-5630-5F2ADF567346}"/>
              </a:ext>
            </a:extLst>
          </p:cNvPr>
          <p:cNvSpPr>
            <a:spLocks noGrp="1"/>
          </p:cNvSpPr>
          <p:nvPr>
            <p:ph idx="1"/>
          </p:nvPr>
        </p:nvSpPr>
        <p:spPr>
          <a:xfrm>
            <a:off x="524980" y="1727868"/>
            <a:ext cx="11190039" cy="3225132"/>
          </a:xfrm>
        </p:spPr>
        <p:txBody>
          <a:bodyPr/>
          <a:lstStyle/>
          <a:p>
            <a:r>
              <a:rPr lang="en-GB" dirty="0"/>
              <a:t>How do you find out the meaning of new words in a text? </a:t>
            </a:r>
          </a:p>
          <a:p>
            <a:r>
              <a:rPr lang="en-GB" dirty="0"/>
              <a:t>Tick the one(s) you use.</a:t>
            </a:r>
          </a:p>
          <a:p>
            <a:r>
              <a:rPr lang="en-GB" b="0" dirty="0"/>
              <a:t>o	guess the meaning from the other words around it</a:t>
            </a:r>
          </a:p>
          <a:p>
            <a:r>
              <a:rPr lang="en-GB" b="0" dirty="0"/>
              <a:t>o	use a dictionary 	</a:t>
            </a:r>
          </a:p>
          <a:p>
            <a:r>
              <a:rPr lang="en-GB" b="0" dirty="0"/>
              <a:t>o	use an online translator</a:t>
            </a:r>
          </a:p>
          <a:p>
            <a:r>
              <a:rPr lang="en-GB" b="0" dirty="0"/>
              <a:t>o	other _________________________</a:t>
            </a:r>
          </a:p>
          <a:p>
            <a:endParaRPr lang="en-GB" dirty="0"/>
          </a:p>
        </p:txBody>
      </p:sp>
      <p:sp>
        <p:nvSpPr>
          <p:cNvPr id="4" name="Slide Number Placeholder 3">
            <a:extLst>
              <a:ext uri="{FF2B5EF4-FFF2-40B4-BE49-F238E27FC236}">
                <a16:creationId xmlns:a16="http://schemas.microsoft.com/office/drawing/2014/main" id="{464F9D69-A19B-8AAD-6672-C86DE413A3DA}"/>
              </a:ext>
            </a:extLst>
          </p:cNvPr>
          <p:cNvSpPr>
            <a:spLocks noGrp="1"/>
          </p:cNvSpPr>
          <p:nvPr>
            <p:ph type="sldNum" sz="quarter" idx="12"/>
          </p:nvPr>
        </p:nvSpPr>
        <p:spPr/>
        <p:txBody>
          <a:bodyPr/>
          <a:lstStyle/>
          <a:p>
            <a:fld id="{A36854FA-307F-854E-96D4-DE585DB24BD3}" type="slidenum">
              <a:rPr lang="en-GB" noProof="0" smtClean="0"/>
              <a:t>7</a:t>
            </a:fld>
            <a:endParaRPr lang="en-GB" noProof="0"/>
          </a:p>
        </p:txBody>
      </p:sp>
      <p:pic>
        <p:nvPicPr>
          <p:cNvPr id="7" name="Picture 20">
            <a:extLst>
              <a:ext uri="{FF2B5EF4-FFF2-40B4-BE49-F238E27FC236}">
                <a16:creationId xmlns:a16="http://schemas.microsoft.com/office/drawing/2014/main" id="{00B77378-4EA7-4278-B03E-9528C77214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9" r="32250" b="18457"/>
          <a:stretch/>
        </p:blipFill>
        <p:spPr bwMode="auto">
          <a:xfrm>
            <a:off x="7807854" y="4184418"/>
            <a:ext cx="2860146" cy="2007582"/>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357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B9CE-B540-8458-B6ED-ADF1B074D926}"/>
              </a:ext>
            </a:extLst>
          </p:cNvPr>
          <p:cNvSpPr>
            <a:spLocks noGrp="1"/>
          </p:cNvSpPr>
          <p:nvPr>
            <p:ph type="title"/>
          </p:nvPr>
        </p:nvSpPr>
        <p:spPr/>
        <p:txBody>
          <a:bodyPr/>
          <a:lstStyle/>
          <a:p>
            <a:r>
              <a:rPr lang="en-US" dirty="0"/>
              <a:t>Before you read</a:t>
            </a:r>
            <a:endParaRPr lang="en-GB" dirty="0"/>
          </a:p>
        </p:txBody>
      </p:sp>
      <p:sp>
        <p:nvSpPr>
          <p:cNvPr id="4" name="Slide Number Placeholder 3">
            <a:extLst>
              <a:ext uri="{FF2B5EF4-FFF2-40B4-BE49-F238E27FC236}">
                <a16:creationId xmlns:a16="http://schemas.microsoft.com/office/drawing/2014/main" id="{F650EBAB-D2D2-44EA-79EE-F013B1C2E7CF}"/>
              </a:ext>
            </a:extLst>
          </p:cNvPr>
          <p:cNvSpPr>
            <a:spLocks noGrp="1"/>
          </p:cNvSpPr>
          <p:nvPr>
            <p:ph type="sldNum" sz="quarter" idx="12"/>
          </p:nvPr>
        </p:nvSpPr>
        <p:spPr/>
        <p:txBody>
          <a:bodyPr/>
          <a:lstStyle/>
          <a:p>
            <a:fld id="{A36854FA-307F-854E-96D4-DE585DB24BD3}" type="slidenum">
              <a:rPr lang="en-GB" noProof="0" smtClean="0"/>
              <a:t>8</a:t>
            </a:fld>
            <a:endParaRPr lang="en-GB" noProof="0"/>
          </a:p>
        </p:txBody>
      </p:sp>
      <p:pic>
        <p:nvPicPr>
          <p:cNvPr id="2050" name="Picture 2">
            <a:extLst>
              <a:ext uri="{FF2B5EF4-FFF2-40B4-BE49-F238E27FC236}">
                <a16:creationId xmlns:a16="http://schemas.microsoft.com/office/drawing/2014/main" id="{B56713B0-0D3A-4AD1-86D4-4DBC225F4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58"/>
          <a:stretch/>
        </p:blipFill>
        <p:spPr bwMode="auto">
          <a:xfrm>
            <a:off x="9073050" y="985910"/>
            <a:ext cx="2266950" cy="2878200"/>
          </a:xfrm>
          <a:prstGeom prst="round2Diag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CA2442-C3F9-F571-C6E1-EC6920166A95}"/>
              </a:ext>
            </a:extLst>
          </p:cNvPr>
          <p:cNvSpPr txBox="1"/>
          <p:nvPr/>
        </p:nvSpPr>
        <p:spPr>
          <a:xfrm>
            <a:off x="419100" y="775350"/>
            <a:ext cx="11563350" cy="5724644"/>
          </a:xfrm>
          <a:prstGeom prst="rect">
            <a:avLst/>
          </a:prstGeom>
          <a:noFill/>
        </p:spPr>
        <p:txBody>
          <a:bodyPr wrap="square" lIns="91440" tIns="45720" rIns="91440" bIns="45720" anchor="t">
            <a:spAutoFit/>
          </a:bodyPr>
          <a:lstStyle/>
          <a:p>
            <a:endParaRPr lang="en-GB" sz="2000" b="1" dirty="0">
              <a:solidFill>
                <a:srgbClr val="000000"/>
              </a:solidFill>
              <a:latin typeface="British Council Sans" panose="020B0504020202020204" pitchFamily="34" charset="0"/>
              <a:ea typeface="Times New Roman" panose="02020603050405020304" pitchFamily="18" charset="0"/>
              <a:cs typeface="Segoe UI" panose="020B0502040204020203" pitchFamily="34" charset="0"/>
            </a:endParaRPr>
          </a:p>
          <a:p>
            <a:r>
              <a:rPr lang="en-GB" sz="2000" b="1" dirty="0">
                <a:solidFill>
                  <a:schemeClr val="tx2"/>
                </a:solidFill>
              </a:rPr>
              <a:t>Choose the correct meaning for the word A or B</a:t>
            </a:r>
          </a:p>
          <a:p>
            <a:endParaRPr lang="en-GB" sz="2000" b="1" dirty="0">
              <a:solidFill>
                <a:srgbClr val="000000"/>
              </a:solidFill>
              <a:latin typeface="British Council Sans" panose="020B0504020202020204" pitchFamily="34" charset="0"/>
              <a:ea typeface="Times New Roman" panose="02020603050405020304" pitchFamily="18" charset="0"/>
              <a:cs typeface="Segoe UI" panose="020B0502040204020203" pitchFamily="34" charset="0"/>
            </a:endParaRPr>
          </a:p>
          <a:p>
            <a:r>
              <a:rPr lang="en-GB" sz="2000" b="1" dirty="0">
                <a:solidFill>
                  <a:schemeClr val="tx2"/>
                </a:solidFill>
              </a:rPr>
              <a:t>Multilingual (adjective)</a:t>
            </a:r>
          </a:p>
          <a:p>
            <a:r>
              <a:rPr lang="en-GB" sz="2000" dirty="0">
                <a:solidFill>
                  <a:schemeClr val="tx2"/>
                </a:solidFill>
              </a:rPr>
              <a:t>A. being able communicate in more than one language</a:t>
            </a:r>
          </a:p>
          <a:p>
            <a:r>
              <a:rPr lang="en-GB" sz="2000" dirty="0">
                <a:solidFill>
                  <a:schemeClr val="tx2"/>
                </a:solidFill>
              </a:rPr>
              <a:t>B. having many things that are equal</a:t>
            </a:r>
          </a:p>
          <a:p>
            <a:endParaRPr lang="en-GB" sz="1400" dirty="0">
              <a:solidFill>
                <a:schemeClr val="tx2"/>
              </a:solidFill>
            </a:endParaRPr>
          </a:p>
          <a:p>
            <a:r>
              <a:rPr lang="en-GB" sz="2000" b="1" dirty="0">
                <a:solidFill>
                  <a:schemeClr val="tx2"/>
                </a:solidFill>
              </a:rPr>
              <a:t>Skill (noun)</a:t>
            </a:r>
          </a:p>
          <a:p>
            <a:r>
              <a:rPr lang="en-GB" sz="2000" dirty="0">
                <a:solidFill>
                  <a:schemeClr val="tx2"/>
                </a:solidFill>
              </a:rPr>
              <a:t>A. not moving or making a sound</a:t>
            </a:r>
          </a:p>
          <a:p>
            <a:r>
              <a:rPr lang="en-GB" sz="2000" dirty="0">
                <a:solidFill>
                  <a:schemeClr val="tx2"/>
                </a:solidFill>
              </a:rPr>
              <a:t>B. something you can do</a:t>
            </a:r>
          </a:p>
          <a:p>
            <a:endParaRPr lang="en-GB" sz="1600" dirty="0">
              <a:solidFill>
                <a:schemeClr val="tx2"/>
              </a:solidFill>
            </a:endParaRPr>
          </a:p>
          <a:p>
            <a:r>
              <a:rPr lang="en-GB" sz="2000" b="1" dirty="0">
                <a:solidFill>
                  <a:schemeClr val="tx2"/>
                </a:solidFill>
              </a:rPr>
              <a:t>Culture (noun)</a:t>
            </a:r>
          </a:p>
          <a:p>
            <a:r>
              <a:rPr lang="en-GB" sz="2000" dirty="0">
                <a:solidFill>
                  <a:schemeClr val="tx2"/>
                </a:solidFill>
              </a:rPr>
              <a:t>A. a way of thinking or behaving that is used by the people in a particular group (family, society)</a:t>
            </a:r>
          </a:p>
          <a:p>
            <a:r>
              <a:rPr lang="en-GB" sz="2000" dirty="0">
                <a:solidFill>
                  <a:schemeClr val="tx2"/>
                </a:solidFill>
              </a:rPr>
              <a:t>B. something that children play</a:t>
            </a:r>
          </a:p>
          <a:p>
            <a:endParaRPr lang="en-GB" sz="1600" dirty="0">
              <a:solidFill>
                <a:schemeClr val="tx2"/>
              </a:solidFill>
            </a:endParaRPr>
          </a:p>
          <a:p>
            <a:r>
              <a:rPr lang="en-GB" sz="2000" b="1" dirty="0">
                <a:solidFill>
                  <a:schemeClr val="tx2"/>
                </a:solidFill>
              </a:rPr>
              <a:t>Cognitive (adjective)</a:t>
            </a:r>
          </a:p>
          <a:p>
            <a:r>
              <a:rPr lang="en-GB" sz="2000" dirty="0">
                <a:solidFill>
                  <a:schemeClr val="tx2"/>
                </a:solidFill>
              </a:rPr>
              <a:t>A. related to the brain, such as thinking or remembering </a:t>
            </a:r>
          </a:p>
          <a:p>
            <a:r>
              <a:rPr lang="en-GB" sz="2000" dirty="0">
                <a:solidFill>
                  <a:schemeClr val="tx2"/>
                </a:solidFill>
              </a:rPr>
              <a:t>B. related to emotions</a:t>
            </a:r>
            <a:endParaRPr lang="en-GB" sz="2000" dirty="0"/>
          </a:p>
          <a:p>
            <a:endParaRPr lang="en-GB" sz="2000" dirty="0"/>
          </a:p>
        </p:txBody>
      </p:sp>
    </p:spTree>
    <p:extLst>
      <p:ext uri="{BB962C8B-B14F-4D97-AF65-F5344CB8AC3E}">
        <p14:creationId xmlns:p14="http://schemas.microsoft.com/office/powerpoint/2010/main" val="2543758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B9CE-B540-8458-B6ED-ADF1B074D926}"/>
              </a:ext>
            </a:extLst>
          </p:cNvPr>
          <p:cNvSpPr>
            <a:spLocks noGrp="1"/>
          </p:cNvSpPr>
          <p:nvPr>
            <p:ph type="title"/>
          </p:nvPr>
        </p:nvSpPr>
        <p:spPr/>
        <p:txBody>
          <a:bodyPr/>
          <a:lstStyle/>
          <a:p>
            <a:r>
              <a:rPr lang="en-US" dirty="0"/>
              <a:t>Before you read</a:t>
            </a:r>
            <a:endParaRPr lang="en-GB" dirty="0"/>
          </a:p>
        </p:txBody>
      </p:sp>
      <p:sp>
        <p:nvSpPr>
          <p:cNvPr id="4" name="Slide Number Placeholder 3">
            <a:extLst>
              <a:ext uri="{FF2B5EF4-FFF2-40B4-BE49-F238E27FC236}">
                <a16:creationId xmlns:a16="http://schemas.microsoft.com/office/drawing/2014/main" id="{F650EBAB-D2D2-44EA-79EE-F013B1C2E7CF}"/>
              </a:ext>
            </a:extLst>
          </p:cNvPr>
          <p:cNvSpPr>
            <a:spLocks noGrp="1"/>
          </p:cNvSpPr>
          <p:nvPr>
            <p:ph type="sldNum" sz="quarter" idx="12"/>
          </p:nvPr>
        </p:nvSpPr>
        <p:spPr/>
        <p:txBody>
          <a:bodyPr/>
          <a:lstStyle/>
          <a:p>
            <a:fld id="{A36854FA-307F-854E-96D4-DE585DB24BD3}" type="slidenum">
              <a:rPr lang="en-GB" noProof="0" smtClean="0"/>
              <a:t>9</a:t>
            </a:fld>
            <a:endParaRPr lang="en-GB" noProof="0"/>
          </a:p>
        </p:txBody>
      </p:sp>
      <p:sp>
        <p:nvSpPr>
          <p:cNvPr id="5" name="TextBox 4">
            <a:extLst>
              <a:ext uri="{FF2B5EF4-FFF2-40B4-BE49-F238E27FC236}">
                <a16:creationId xmlns:a16="http://schemas.microsoft.com/office/drawing/2014/main" id="{D28D5C29-B3BF-6CC1-7FB2-78133FEE6808}"/>
              </a:ext>
            </a:extLst>
          </p:cNvPr>
          <p:cNvSpPr txBox="1"/>
          <p:nvPr/>
        </p:nvSpPr>
        <p:spPr>
          <a:xfrm>
            <a:off x="419100" y="775350"/>
            <a:ext cx="11563350" cy="5632311"/>
          </a:xfrm>
          <a:prstGeom prst="rect">
            <a:avLst/>
          </a:prstGeom>
          <a:noFill/>
        </p:spPr>
        <p:txBody>
          <a:bodyPr wrap="square" lIns="91440" tIns="45720" rIns="91440" bIns="45720" anchor="t">
            <a:spAutoFit/>
          </a:bodyPr>
          <a:lstStyle/>
          <a:p>
            <a:endParaRPr lang="en-GB" sz="2000" b="1" dirty="0">
              <a:solidFill>
                <a:srgbClr val="000000"/>
              </a:solidFill>
              <a:latin typeface="British Council Sans" panose="020B0504020202020204" pitchFamily="34" charset="0"/>
              <a:ea typeface="Times New Roman" panose="02020603050405020304" pitchFamily="18" charset="0"/>
              <a:cs typeface="Segoe UI" panose="020B0502040204020203" pitchFamily="34" charset="0"/>
            </a:endParaRPr>
          </a:p>
          <a:p>
            <a:r>
              <a:rPr lang="en-GB" sz="2000" b="1" dirty="0">
                <a:solidFill>
                  <a:schemeClr val="tx2"/>
                </a:solidFill>
              </a:rPr>
              <a:t>Multilingual (adjective)</a:t>
            </a:r>
          </a:p>
          <a:p>
            <a:r>
              <a:rPr lang="en-GB" sz="2000" dirty="0">
                <a:solidFill>
                  <a:schemeClr val="bg2">
                    <a:lumMod val="75000"/>
                  </a:schemeClr>
                </a:solidFill>
              </a:rPr>
              <a:t>A.  being able communicate in more than one language</a:t>
            </a:r>
          </a:p>
          <a:p>
            <a:r>
              <a:rPr lang="en-GB" sz="2000" dirty="0">
                <a:solidFill>
                  <a:schemeClr val="tx2"/>
                </a:solidFill>
              </a:rPr>
              <a:t>B.  having many things that are equal</a:t>
            </a:r>
          </a:p>
          <a:p>
            <a:endParaRPr lang="en-GB" sz="2000" dirty="0">
              <a:solidFill>
                <a:schemeClr val="tx2"/>
              </a:solidFill>
            </a:endParaRPr>
          </a:p>
          <a:p>
            <a:r>
              <a:rPr lang="en-GB" sz="2000" b="1" dirty="0">
                <a:solidFill>
                  <a:schemeClr val="tx2"/>
                </a:solidFill>
              </a:rPr>
              <a:t>Skill (noun)</a:t>
            </a:r>
          </a:p>
          <a:p>
            <a:r>
              <a:rPr lang="en-GB" sz="2000" dirty="0">
                <a:solidFill>
                  <a:schemeClr val="tx2"/>
                </a:solidFill>
              </a:rPr>
              <a:t>A. not moving or making a sound</a:t>
            </a:r>
          </a:p>
          <a:p>
            <a:r>
              <a:rPr lang="en-GB" sz="2000" dirty="0">
                <a:solidFill>
                  <a:schemeClr val="bg2">
                    <a:lumMod val="75000"/>
                  </a:schemeClr>
                </a:solidFill>
              </a:rPr>
              <a:t>B.  something you can do</a:t>
            </a:r>
          </a:p>
          <a:p>
            <a:endParaRPr lang="en-GB" sz="2000" dirty="0">
              <a:solidFill>
                <a:schemeClr val="tx2"/>
              </a:solidFill>
            </a:endParaRPr>
          </a:p>
          <a:p>
            <a:r>
              <a:rPr lang="en-GB" sz="2000" b="1" dirty="0">
                <a:solidFill>
                  <a:schemeClr val="tx2"/>
                </a:solidFill>
              </a:rPr>
              <a:t>Culture (noun)</a:t>
            </a:r>
          </a:p>
          <a:p>
            <a:r>
              <a:rPr lang="en-GB" sz="2000" dirty="0">
                <a:solidFill>
                  <a:schemeClr val="bg2">
                    <a:lumMod val="75000"/>
                  </a:schemeClr>
                </a:solidFill>
              </a:rPr>
              <a:t>A.  a way of thinking or behaving that is used by the people in a particular group (e.g. family, society)</a:t>
            </a:r>
          </a:p>
          <a:p>
            <a:r>
              <a:rPr lang="en-GB" sz="2000" dirty="0">
                <a:solidFill>
                  <a:schemeClr val="tx2"/>
                </a:solidFill>
              </a:rPr>
              <a:t>B. something that children play</a:t>
            </a:r>
          </a:p>
          <a:p>
            <a:endParaRPr lang="en-GB" sz="2000" dirty="0">
              <a:solidFill>
                <a:schemeClr val="tx2"/>
              </a:solidFill>
            </a:endParaRPr>
          </a:p>
          <a:p>
            <a:r>
              <a:rPr lang="en-GB" sz="2000" b="1" dirty="0">
                <a:solidFill>
                  <a:schemeClr val="tx2"/>
                </a:solidFill>
              </a:rPr>
              <a:t>Cognitive (adjective)</a:t>
            </a:r>
          </a:p>
          <a:p>
            <a:r>
              <a:rPr lang="en-GB" sz="2000" dirty="0">
                <a:solidFill>
                  <a:schemeClr val="bg2">
                    <a:lumMod val="75000"/>
                  </a:schemeClr>
                </a:solidFill>
              </a:rPr>
              <a:t>A.  related to the brain, such as thinking or remembering </a:t>
            </a:r>
          </a:p>
          <a:p>
            <a:r>
              <a:rPr lang="en-GB" sz="2000" dirty="0">
                <a:solidFill>
                  <a:schemeClr val="tx2"/>
                </a:solidFill>
              </a:rPr>
              <a:t>B.  related to emotions</a:t>
            </a:r>
            <a:endParaRPr lang="en-GB" sz="2000" dirty="0"/>
          </a:p>
          <a:p>
            <a:endParaRPr lang="en-GB" sz="2000" dirty="0"/>
          </a:p>
        </p:txBody>
      </p:sp>
      <p:sp>
        <p:nvSpPr>
          <p:cNvPr id="9" name="Speech Bubble: Rectangle with Corners Rounded 10">
            <a:extLst>
              <a:ext uri="{FF2B5EF4-FFF2-40B4-BE49-F238E27FC236}">
                <a16:creationId xmlns:a16="http://schemas.microsoft.com/office/drawing/2014/main" id="{A16E135E-1F9D-462A-8C40-74F00FFABFB9}"/>
              </a:ext>
            </a:extLst>
          </p:cNvPr>
          <p:cNvSpPr>
            <a:spLocks noChangeArrowheads="1"/>
          </p:cNvSpPr>
          <p:nvPr/>
        </p:nvSpPr>
        <p:spPr bwMode="auto">
          <a:xfrm>
            <a:off x="8248650" y="1931529"/>
            <a:ext cx="3524250" cy="1199326"/>
          </a:xfrm>
          <a:prstGeom prst="wedgeRoundRectCallout">
            <a:avLst>
              <a:gd name="adj1" fmla="val -21572"/>
              <a:gd name="adj2" fmla="val 46951"/>
              <a:gd name="adj3" fmla="val 16667"/>
            </a:avLst>
          </a:prstGeom>
          <a:solidFill>
            <a:schemeClr val="bg2"/>
          </a:solidFill>
          <a:ln w="12700">
            <a:solidFill>
              <a:srgbClr val="B25E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u="none" strike="noStrike" kern="1200" cap="none" spc="0" normalizeH="0" baseline="0" noProof="0" dirty="0">
                <a:ln>
                  <a:noFill/>
                </a:ln>
                <a:solidFill>
                  <a:srgbClr val="000000"/>
                </a:solidFill>
                <a:effectLst/>
                <a:uLnTx/>
                <a:uFillTx/>
                <a:latin typeface="British Council Sans"/>
                <a:ea typeface="Times New Roman" panose="02020603050405020304" pitchFamily="18" charset="0"/>
                <a:cs typeface="Arial" panose="020B0604020202020204" pitchFamily="34" charset="0"/>
              </a:rPr>
              <a:t>Translate the words in your other language(s)</a:t>
            </a:r>
            <a:endParaRPr kumimoji="0" lang="en-US" altLang="en-US" sz="2000" b="0" u="none" strike="noStrike" kern="1200" cap="none" spc="0" normalizeH="0" baseline="0" noProof="0" dirty="0">
              <a:ln>
                <a:noFill/>
              </a:ln>
              <a:solidFill>
                <a:srgbClr val="000000"/>
              </a:solidFill>
              <a:effectLst/>
              <a:uLnTx/>
              <a:uFillTx/>
              <a:latin typeface="British Council Sans"/>
              <a:ea typeface="+mn-ea"/>
              <a:cs typeface="+mn-cs"/>
            </a:endParaRPr>
          </a:p>
        </p:txBody>
      </p:sp>
    </p:spTree>
    <p:extLst>
      <p:ext uri="{BB962C8B-B14F-4D97-AF65-F5344CB8AC3E}">
        <p14:creationId xmlns:p14="http://schemas.microsoft.com/office/powerpoint/2010/main" val="8698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5_British Council">
  <a:themeElements>
    <a:clrScheme name="Global templates 2022 - purple">
      <a:dk1>
        <a:srgbClr val="000000"/>
      </a:dk1>
      <a:lt1>
        <a:srgbClr val="FFFFFF"/>
      </a:lt1>
      <a:dk2>
        <a:srgbClr val="230859"/>
      </a:dk2>
      <a:lt2>
        <a:srgbClr val="D3B8FF"/>
      </a:lt2>
      <a:accent1>
        <a:srgbClr val="B25EFF"/>
      </a:accent1>
      <a:accent2>
        <a:srgbClr val="00DCFF"/>
      </a:accent2>
      <a:accent3>
        <a:srgbClr val="FF00C8"/>
      </a:accent3>
      <a:accent4>
        <a:srgbClr val="5DEB4B"/>
      </a:accent4>
      <a:accent5>
        <a:srgbClr val="FF8200"/>
      </a:accent5>
      <a:accent6>
        <a:srgbClr val="EE0034"/>
      </a:accent6>
      <a:hlink>
        <a:srgbClr val="3344DD"/>
      </a:hlink>
      <a:folHlink>
        <a:srgbClr val="7716BD"/>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lobal template 2022 - widescreen - purple - 260122_UNCOMPRESSED" id="{C3ACD195-8727-504F-B731-C94C692932E0}" vid="{A02C8349-1B23-2A4E-BC30-4A5F7298A9C8}"/>
    </a:ext>
  </a:extLst>
</a:theme>
</file>

<file path=ppt/theme/theme2.xml><?xml version="1.0" encoding="utf-8"?>
<a:theme xmlns:a="http://schemas.openxmlformats.org/drawingml/2006/main" name="3_British Council">
  <a:themeElements>
    <a:clrScheme name="Custom 6">
      <a:dk1>
        <a:srgbClr val="000000"/>
      </a:dk1>
      <a:lt1>
        <a:srgbClr val="FFFFFF"/>
      </a:lt1>
      <a:dk2>
        <a:srgbClr val="230859"/>
      </a:dk2>
      <a:lt2>
        <a:srgbClr val="C8C8C8"/>
      </a:lt2>
      <a:accent1>
        <a:srgbClr val="FF00C8"/>
      </a:accent1>
      <a:accent2>
        <a:srgbClr val="B25EFF"/>
      </a:accent2>
      <a:accent3>
        <a:srgbClr val="00DCFF"/>
      </a:accent3>
      <a:accent4>
        <a:srgbClr val="EA0034"/>
      </a:accent4>
      <a:accent5>
        <a:srgbClr val="FF8200"/>
      </a:accent5>
      <a:accent6>
        <a:srgbClr val="5DEB4B"/>
      </a:accent6>
      <a:hlink>
        <a:srgbClr val="FF00C8"/>
      </a:hlink>
      <a:folHlink>
        <a:srgbClr val="898A8D"/>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Pink" id="{12611C7B-101B-4980-BD3A-B56D18EB813C}" vid="{6352C46B-AB6D-4712-B8C5-14B51B11649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e2012f9-c1cf-4359-8d94-97f42df0ce84">
      <UserInfo>
        <DisplayName>Mehtab, Uzma (Pakistan)</DisplayName>
        <AccountId>70</AccountId>
        <AccountType/>
      </UserInfo>
      <UserInfo>
        <DisplayName>Ates, Meltem Gunyuzlu (Marketing and Communications)</DisplayName>
        <AccountId>71</AccountId>
        <AccountType/>
      </UserInfo>
      <UserInfo>
        <DisplayName>Khanji, Rizwana (Kuwait)</DisplayName>
        <AccountId>69</AccountId>
        <AccountType/>
      </UserInfo>
      <UserInfo>
        <DisplayName>Rana, Kamini (India)</DisplayName>
        <AccountId>112</AccountId>
        <AccountType/>
      </UserInfo>
      <UserInfo>
        <DisplayName>Liu, Liang (China)</DisplayName>
        <AccountId>116</AccountId>
        <AccountType/>
      </UserInfo>
      <UserInfo>
        <DisplayName>Ahmad Rafi, Mutammim (Bangladesh)</DisplayName>
        <AccountId>117</AccountId>
        <AccountType/>
      </UserInfo>
      <UserInfo>
        <DisplayName>Liu, Lexi (China)</DisplayName>
        <AccountId>118</AccountId>
        <AccountType/>
      </UserInfo>
      <UserInfo>
        <DisplayName>Kling, Aleksandar (Wider Europe)</DisplayName>
        <AccountId>80</AccountId>
        <AccountType/>
      </UserInfo>
      <UserInfo>
        <DisplayName>McLaren, Neil (Slovakia)</DisplayName>
        <AccountId>54</AccountId>
        <AccountType/>
      </UserInfo>
      <UserInfo>
        <DisplayName>Villafane, Susy (Marketing and Communications)</DisplayName>
        <AccountId>101</AccountId>
        <AccountType/>
      </UserInfo>
      <UserInfo>
        <DisplayName>Jokanovic, Stefan (Wider Europe)</DisplayName>
        <AccountId>119</AccountId>
        <AccountType/>
      </UserInfo>
      <UserInfo>
        <DisplayName>2022-11-22_Kargin, Pamir (Marketing and Communications)</DisplayName>
        <AccountId>102</AccountId>
        <AccountType/>
      </UserInfo>
      <UserInfo>
        <DisplayName>Zurita, Carlos (Spain)</DisplayName>
        <AccountId>120</AccountId>
        <AccountType/>
      </UserInfo>
      <UserInfo>
        <DisplayName>Mouzis, Georgios (Spain)</DisplayName>
        <AccountId>121</AccountId>
        <AccountType/>
      </UserInfo>
      <UserInfo>
        <DisplayName>El-Kahi, Marie-Christine (Lebanon)</DisplayName>
        <AccountId>113</AccountId>
        <AccountType/>
      </UserInfo>
      <UserInfo>
        <DisplayName>Bahgat, Hesham (Kuwait)</DisplayName>
        <AccountId>122</AccountId>
        <AccountType/>
      </UserInfo>
      <UserInfo>
        <DisplayName>Ondeng, June (Kenya)</DisplayName>
        <AccountId>123</AccountId>
        <AccountType/>
      </UserInfo>
      <UserInfo>
        <DisplayName>Gyamera, Phoebe (Ghana)</DisplayName>
        <AccountId>124</AccountId>
        <AccountType/>
      </UserInfo>
      <UserInfo>
        <DisplayName>Khoury, Halla (Palestinian Territories)</DisplayName>
        <AccountId>125</AccountId>
        <AccountType/>
      </UserInfo>
      <UserInfo>
        <DisplayName>Youssef, Asmaa (Egypt)</DisplayName>
        <AccountId>126</AccountId>
        <AccountType/>
      </UserInfo>
      <UserInfo>
        <DisplayName>El Kaliouby, Jilan (Marketing and Communications)</DisplayName>
        <AccountId>14</AccountId>
        <AccountType/>
      </UserInfo>
      <UserInfo>
        <DisplayName>Musa, Mohamed (Oman)</DisplayName>
        <AccountId>85</AccountId>
        <AccountType/>
      </UserInfo>
      <UserInfo>
        <DisplayName>2022-09-07_Al Shaikh, Nawras (Marketing and Communications)</DisplayName>
        <AccountId>127</AccountId>
        <AccountType/>
      </UserInfo>
      <UserInfo>
        <DisplayName>Ang, Jay (Asia-Pacific)</DisplayName>
        <AccountId>68</AccountId>
        <AccountType/>
      </UserInfo>
      <UserInfo>
        <DisplayName>Leung, Martin (Hong Kong)</DisplayName>
        <AccountId>28</AccountId>
        <AccountType/>
      </UserInfo>
      <UserInfo>
        <DisplayName>Low, Jessica (Singapore)</DisplayName>
        <AccountId>29</AccountId>
        <AccountType/>
      </UserInfo>
      <UserInfo>
        <DisplayName>Talwar, Muskan (India)</DisplayName>
        <AccountId>128</AccountId>
        <AccountType/>
      </UserInfo>
      <UserInfo>
        <DisplayName>Lu, Kim (Asia-Pacific)</DisplayName>
        <AccountId>129</AccountId>
        <AccountType/>
      </UserInfo>
      <UserInfo>
        <DisplayName>Au, Pauly (Hong Kong)</DisplayName>
        <AccountId>130</AccountId>
        <AccountType/>
      </UserInfo>
      <UserInfo>
        <DisplayName>Yau, Karen (Hong Kong)</DisplayName>
        <AccountId>131</AccountId>
        <AccountType/>
      </UserInfo>
      <UserInfo>
        <DisplayName>Tomita, Yuriko (Japan)</DisplayName>
        <AccountId>132</AccountId>
        <AccountType/>
      </UserInfo>
      <UserInfo>
        <DisplayName>Yeoh, YongChyuan (Singapore)</DisplayName>
        <AccountId>133</AccountId>
        <AccountType/>
      </UserInfo>
      <UserInfo>
        <DisplayName>Choon, Michelle (Singapore)</DisplayName>
        <AccountId>134</AccountId>
        <AccountType/>
      </UserInfo>
      <UserInfo>
        <DisplayName>Gunatilleke, Anushka (Sri Lanka)</DisplayName>
        <AccountId>135</AccountId>
        <AccountType/>
      </UserInfo>
      <UserInfo>
        <DisplayName>Hossain, Tazia (Marketing and Communications)</DisplayName>
        <AccountId>136</AccountId>
        <AccountType/>
      </UserInfo>
      <UserInfo>
        <DisplayName>Nguyen, ThaoUyen (Viet Nam)</DisplayName>
        <AccountId>137</AccountId>
        <AccountType/>
      </UserInfo>
      <UserInfo>
        <DisplayName>Vu, Trang (Vietnam)</DisplayName>
        <AccountId>138</AccountId>
        <AccountType/>
      </UserInfo>
      <UserInfo>
        <DisplayName>Sierbinska, Agata (EU Region)</DisplayName>
        <AccountId>67</AccountId>
        <AccountType/>
      </UserInfo>
      <UserInfo>
        <DisplayName>Corfield, Trevor (Spain)</DisplayName>
        <AccountId>139</AccountId>
        <AccountType/>
      </UserInfo>
      <UserInfo>
        <DisplayName>Makhmalji, Ayman (Spain)</DisplayName>
        <AccountId>140</AccountId>
        <AccountType/>
      </UserInfo>
      <UserInfo>
        <DisplayName>Davygora, Tamara (Ukraine)</DisplayName>
        <AccountId>141</AccountId>
        <AccountType/>
      </UserInfo>
      <UserInfo>
        <DisplayName>Patsatsia, Ekaterine (Georgia)</DisplayName>
        <AccountId>142</AccountId>
        <AccountType/>
      </UserInfo>
      <UserInfo>
        <DisplayName>Pardo Garcia, Marga (Portugal)</DisplayName>
        <AccountId>143</AccountId>
        <AccountType/>
      </UserInfo>
      <UserInfo>
        <DisplayName>Dadacz, Emilia (Marketing and Communications)</DisplayName>
        <AccountId>144</AccountId>
        <AccountType/>
      </UserInfo>
      <UserInfo>
        <DisplayName>Naim, Sara (Hungary)</DisplayName>
        <AccountId>145</AccountId>
        <AccountType/>
      </UserInfo>
      <UserInfo>
        <DisplayName>Silverleaf, Hannah (China)</DisplayName>
        <AccountId>146</AccountId>
        <AccountType/>
      </UserInfo>
      <UserInfo>
        <DisplayName>Zhou, Amanda (Asia-Pacific)</DisplayName>
        <AccountId>147</AccountId>
        <AccountType/>
      </UserInfo>
      <UserInfo>
        <DisplayName>Jaruschaimongkol, Kantanat (Thailand)</DisplayName>
        <AccountId>148</AccountId>
        <AccountType/>
      </UserInfo>
      <UserInfo>
        <DisplayName>Amjad, Sara (United Arab Emirates)</DisplayName>
        <AccountId>149</AccountId>
        <AccountType/>
      </UserInfo>
      <UserInfo>
        <DisplayName>Koptopoulou, Elena (Greece)</DisplayName>
        <AccountId>150</AccountId>
        <AccountType/>
      </UserInfo>
      <UserInfo>
        <DisplayName>Cleland, Karen (Marketing - Education and Society)</DisplayName>
        <AccountId>151</AccountId>
        <AccountType/>
      </UserInfo>
      <UserInfo>
        <DisplayName>Mouselli, Mahmoud (Saudi Arabia)</DisplayName>
        <AccountId>152</AccountId>
        <AccountType/>
      </UserInfo>
      <UserInfo>
        <DisplayName>Li, Xia (Singapore)</DisplayName>
        <AccountId>153</AccountId>
        <AccountType/>
      </UserInfo>
      <UserInfo>
        <DisplayName>Wang, David (China)</DisplayName>
        <AccountId>154</AccountId>
        <AccountType/>
      </UserInfo>
      <UserInfo>
        <DisplayName>Doherty, Paul (France)</DisplayName>
        <AccountId>155</AccountId>
        <AccountType/>
      </UserInfo>
      <UserInfo>
        <DisplayName>Herrera, Patricio (Colombia)</DisplayName>
        <AccountId>100</AccountId>
        <AccountType/>
      </UserInfo>
      <UserInfo>
        <DisplayName>Dickens, Caroline (Marketing and Communications)</DisplayName>
        <AccountId>156</AccountId>
        <AccountType/>
      </UserInfo>
      <UserInfo>
        <DisplayName>Maddison, Lizzy (France)</DisplayName>
        <AccountId>157</AccountId>
        <AccountType/>
      </UserInfo>
      <UserInfo>
        <DisplayName>Malcolm, Philip (France)</DisplayName>
        <AccountId>158</AccountId>
        <AccountType/>
      </UserInfo>
      <UserInfo>
        <DisplayName>2022-08-16_Constantin, Sonia (Marketing and Communications)</DisplayName>
        <AccountId>159</AccountId>
        <AccountType/>
      </UserInfo>
      <UserInfo>
        <DisplayName>Perdum, Diana (Romania)</DisplayName>
        <AccountId>160</AccountId>
        <AccountType/>
      </UserInfo>
      <UserInfo>
        <DisplayName>Laserna, Marcelo (Spain)</DisplayName>
        <AccountId>161</AccountId>
        <AccountType/>
      </UserInfo>
      <UserInfo>
        <DisplayName>Karampali, Evgenia (Greece)</DisplayName>
        <AccountId>162</AccountId>
        <AccountType/>
      </UserInfo>
      <UserInfo>
        <DisplayName>Diallo, Julia  (France)</DisplayName>
        <AccountId>163</AccountId>
        <AccountType/>
      </UserInfo>
      <UserInfo>
        <DisplayName>Luo, Faith (China)</DisplayName>
        <AccountId>164</AccountId>
        <AccountType/>
      </UserInfo>
      <UserInfo>
        <DisplayName>Sanusi, Babajide (Marketing and Communications)</DisplayName>
        <AccountId>165</AccountId>
        <AccountType/>
      </UserInfo>
      <UserInfo>
        <DisplayName>Trowbridge, Sally (Spain)</DisplayName>
        <AccountId>166</AccountId>
        <AccountType/>
      </UserInfo>
      <UserInfo>
        <DisplayName>Suzanna, Winya (India)</DisplayName>
        <AccountId>167</AccountId>
        <AccountType/>
      </UserInfo>
      <UserInfo>
        <DisplayName>Wiseman, Joanna (Marketing)</DisplayName>
        <AccountId>49</AccountId>
        <AccountType/>
      </UserInfo>
      <UserInfo>
        <DisplayName>Londono, Juan (Spain)</DisplayName>
        <AccountId>83</AccountId>
        <AccountType/>
      </UserInfo>
      <UserInfo>
        <DisplayName>Moreno, Laura (Argentina)</DisplayName>
        <AccountId>89</AccountId>
        <AccountType/>
      </UserInfo>
      <UserInfo>
        <DisplayName>Geber, Andras (Slovakia)</DisplayName>
        <AccountId>168</AccountId>
        <AccountType/>
      </UserInfo>
      <UserInfo>
        <DisplayName>Gonzalez, Juana (Colombia)</DisplayName>
        <AccountId>169</AccountId>
        <AccountType/>
      </UserInfo>
      <UserInfo>
        <DisplayName>Ospina, Juan (Americas)</DisplayName>
        <AccountId>170</AccountId>
        <AccountType/>
      </UserInfo>
      <UserInfo>
        <DisplayName>Medeiros, Fernanda (Brazil)</DisplayName>
        <AccountId>104</AccountId>
        <AccountType/>
      </UserInfo>
      <UserInfo>
        <DisplayName>Sanchez, Brenda (Marketing and Communications)</DisplayName>
        <AccountId>171</AccountId>
        <AccountType/>
      </UserInfo>
      <UserInfo>
        <DisplayName>Sanders, Ali (Brand)</DisplayName>
        <AccountId>78</AccountId>
        <AccountType/>
      </UserInfo>
      <UserInfo>
        <DisplayName>Nikolova, Nasia (English and Exams)</DisplayName>
        <AccountId>172</AccountId>
        <AccountType/>
      </UserInfo>
      <UserInfo>
        <DisplayName>Allison, Isaac (Brand)</DisplayName>
        <AccountId>173</AccountId>
        <AccountType/>
      </UserInfo>
      <UserInfo>
        <DisplayName>Spence, Justin (Tunisia)</DisplayName>
        <AccountId>174</AccountId>
        <AccountType/>
      </UserInfo>
      <UserInfo>
        <DisplayName>Ruiz, Elisa (Venezuela)</DisplayName>
        <AccountId>175</AccountId>
        <AccountType/>
      </UserInfo>
      <UserInfo>
        <DisplayName>Georgieva, Lina (Bulgaria)</DisplayName>
        <AccountId>176</AccountId>
        <AccountType/>
      </UserInfo>
      <UserInfo>
        <DisplayName>Emenahor, Daniel (Nigeria)</DisplayName>
        <AccountId>178</AccountId>
        <AccountType/>
      </UserInfo>
      <UserInfo>
        <DisplayName>ELidrissi, Lamia (Morocco)</DisplayName>
        <AccountId>183</AccountId>
        <AccountType/>
      </UserInfo>
      <UserInfo>
        <DisplayName>Vicente, Ghislaine (Sales Coordinator)</DisplayName>
        <AccountId>194</AccountId>
        <AccountType/>
      </UserInfo>
      <UserInfo>
        <DisplayName>Apostolidou, Natasha (Brand)</DisplayName>
        <AccountId>65</AccountId>
        <AccountType/>
      </UserInfo>
      <UserInfo>
        <DisplayName>Das, Ashmita (Brand)</DisplayName>
        <AccountId>57</AccountId>
        <AccountType/>
      </UserInfo>
      <UserInfo>
        <DisplayName>Allan, Jamie (Brand)</DisplayName>
        <AccountId>58</AccountId>
        <AccountType/>
      </UserInfo>
      <UserInfo>
        <DisplayName>Bautista, Kevin (Philippines)</DisplayName>
        <AccountId>84</AccountId>
        <AccountType/>
      </UserInfo>
      <UserInfo>
        <DisplayName>Halim, Angela (Marketing and Communications)</DisplayName>
        <AccountId>372</AccountId>
        <AccountType/>
      </UserInfo>
      <UserInfo>
        <DisplayName>Aranguez, Ana (Marketing and Communications)</DisplayName>
        <AccountId>258</AccountId>
        <AccountType/>
      </UserInfo>
    </SharedWithUsers>
    <lcf76f155ced4ddcb4097134ff3c332f xmlns="825b1d9c-2979-40d4-accd-eede4fa517a1">
      <Terms xmlns="http://schemas.microsoft.com/office/infopath/2007/PartnerControls"/>
    </lcf76f155ced4ddcb4097134ff3c332f>
    <TaxCatchAll xmlns="6e2012f9-c1cf-4359-8d94-97f42df0ce84" xsi:nil="true"/>
    <DatePosted xmlns="825b1d9c-2979-40d4-accd-eede4fa517a1" xsi:nil="true"/>
    <DateUploaded xmlns="825b1d9c-2979-40d4-accd-eede4fa517a1">2024-02-15T22:00:00+00:00</DateUpload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B653CAB6B1664EBDB8D6C7009189EF" ma:contentTypeVersion="21" ma:contentTypeDescription="Create a new document." ma:contentTypeScope="" ma:versionID="d269393f5c5585b387e9390abaefa6c1">
  <xsd:schema xmlns:xsd="http://www.w3.org/2001/XMLSchema" xmlns:xs="http://www.w3.org/2001/XMLSchema" xmlns:p="http://schemas.microsoft.com/office/2006/metadata/properties" xmlns:ns2="825b1d9c-2979-40d4-accd-eede4fa517a1" xmlns:ns3="6e2012f9-c1cf-4359-8d94-97f42df0ce84" targetNamespace="http://schemas.microsoft.com/office/2006/metadata/properties" ma:root="true" ma:fieldsID="38eec4a7115cc1df482d731234f0dafe" ns2:_="" ns3:_="">
    <xsd:import namespace="825b1d9c-2979-40d4-accd-eede4fa517a1"/>
    <xsd:import namespace="6e2012f9-c1cf-4359-8d94-97f42df0ce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DatePosted" minOccurs="0"/>
                <xsd:element ref="ns2:Date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b1d9c-2979-40d4-accd-eede4fa517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8b47c1-f241-41f3-8d01-b95036d9ee9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Posted" ma:index="26" nillable="true" ma:displayName="Date Posted" ma:description="Date posted on YT." ma:format="Dropdown" ma:internalName="DatePosted">
      <xsd:simpleType>
        <xsd:restriction base="dms:Note">
          <xsd:maxLength value="255"/>
        </xsd:restriction>
      </xsd:simpleType>
    </xsd:element>
    <xsd:element name="DateUploaded" ma:index="27" nillable="true" ma:displayName="Date Uploaded" ma:default="2024-02-15T22:00:00.000Z" ma:format="DateOnly" ma:internalName="DateUpload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2012f9-c1cf-4359-8d94-97f42df0ce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17e715-1740-47a8-a422-c98603db043b}" ma:internalName="TaxCatchAll" ma:showField="CatchAllData" ma:web="6e2012f9-c1cf-4359-8d94-97f42df0ce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82DF1C-D4B0-43EC-86CB-003FBB2AF116}">
  <ds:schemaRefs>
    <ds:schemaRef ds:uri="886ba5a3-21a3-495f-95e3-8e89cabd449c"/>
    <ds:schemaRef ds:uri="de245d07-5625-4578-90a1-ca05b86af2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e2012f9-c1cf-4359-8d94-97f42df0ce84"/>
    <ds:schemaRef ds:uri="825b1d9c-2979-40d4-accd-eede4fa517a1"/>
  </ds:schemaRefs>
</ds:datastoreItem>
</file>

<file path=customXml/itemProps2.xml><?xml version="1.0" encoding="utf-8"?>
<ds:datastoreItem xmlns:ds="http://schemas.openxmlformats.org/officeDocument/2006/customXml" ds:itemID="{EF85BC1A-8E3E-4237-8A96-81272131A030}">
  <ds:schemaRefs>
    <ds:schemaRef ds:uri="http://schemas.microsoft.com/sharepoint/v3/contenttype/forms"/>
  </ds:schemaRefs>
</ds:datastoreItem>
</file>

<file path=customXml/itemProps3.xml><?xml version="1.0" encoding="utf-8"?>
<ds:datastoreItem xmlns:ds="http://schemas.openxmlformats.org/officeDocument/2006/customXml" ds:itemID="{552DFE4C-E152-4520-AA75-F20B50D3C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5b1d9c-2979-40d4-accd-eede4fa517a1"/>
    <ds:schemaRef ds:uri="6e2012f9-c1cf-4359-8d94-97f42df0ce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Instructions - pink widescreen</Template>
  <TotalTime>1202</TotalTime>
  <Words>894</Words>
  <Application>Microsoft Office PowerPoint</Application>
  <PresentationFormat>Panorámica</PresentationFormat>
  <Paragraphs>165</Paragraphs>
  <Slides>17</Slides>
  <Notes>14</Notes>
  <HiddenSlides>0</HiddenSlides>
  <MMClips>0</MMClips>
  <ScaleCrop>false</ScaleCrop>
  <HeadingPairs>
    <vt:vector size="4" baseType="variant">
      <vt:variant>
        <vt:lpstr>Tema</vt:lpstr>
      </vt:variant>
      <vt:variant>
        <vt:i4>2</vt:i4>
      </vt:variant>
      <vt:variant>
        <vt:lpstr>Títulos de diapositiva</vt:lpstr>
      </vt:variant>
      <vt:variant>
        <vt:i4>17</vt:i4>
      </vt:variant>
    </vt:vector>
  </HeadingPairs>
  <TitlesOfParts>
    <vt:vector size="19" baseType="lpstr">
      <vt:lpstr>5_British Council</vt:lpstr>
      <vt:lpstr>3_British Council</vt:lpstr>
      <vt:lpstr>Future  of English </vt:lpstr>
      <vt:lpstr>Presentación de PowerPoint</vt:lpstr>
      <vt:lpstr>Class language survey</vt:lpstr>
      <vt:lpstr>Class language survey</vt:lpstr>
      <vt:lpstr>Class language survey</vt:lpstr>
      <vt:lpstr>Class language survey</vt:lpstr>
      <vt:lpstr>Before you read</vt:lpstr>
      <vt:lpstr>Before you read</vt:lpstr>
      <vt:lpstr>Before you read</vt:lpstr>
      <vt:lpstr>Before you read</vt:lpstr>
      <vt:lpstr>Read the text</vt:lpstr>
      <vt:lpstr>Discuss</vt:lpstr>
      <vt:lpstr>Tips for learning a new language </vt:lpstr>
      <vt:lpstr>Tips for learning a new language  </vt:lpstr>
      <vt:lpstr>Reflection</vt:lpstr>
      <vt:lpstr>Extension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Marketing Plan: 2022-23</dc:title>
  <dc:creator>Frost, Andrea (English &amp; Exams)</dc:creator>
  <cp:lastModifiedBy>Beadle, Kim (English)</cp:lastModifiedBy>
  <cp:revision>53</cp:revision>
  <cp:lastPrinted>2019-09-18T09:30:23Z</cp:lastPrinted>
  <dcterms:created xsi:type="dcterms:W3CDTF">2022-02-15T19:49:27Z</dcterms:created>
  <dcterms:modified xsi:type="dcterms:W3CDTF">2025-02-28T12:29:03Z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0x0101008CB653CAB6B1664EBDB8D6C7009189EF</vt:lpwstr>
  </property>
  <property fmtid="{D5CDD505-2E9C-101B-9397-08002B2CF9AE}" pid="3" name="MediaServiceImageTags">
    <vt:lpwstr/>
  </property>
</Properties>
</file>