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3"/>
  </p:notesMasterIdLst>
  <p:handoutMasterIdLst>
    <p:handoutMasterId r:id="rId14"/>
  </p:handoutMasterIdLst>
  <p:sldIdLst>
    <p:sldId id="281" r:id="rId8"/>
    <p:sldId id="297" r:id="rId9"/>
    <p:sldId id="298" r:id="rId10"/>
    <p:sldId id="299" r:id="rId11"/>
    <p:sldId id="291" r:id="rId12"/>
  </p:sldIdLst>
  <p:sldSz cx="12192000" cy="6858000"/>
  <p:notesSz cx="6858000" cy="9144000"/>
  <p:embeddedFontLst>
    <p:embeddedFont>
      <p:font typeface="British Council Sans" panose="020B0604020202020204" charset="0"/>
      <p:regular r:id="rId15"/>
      <p:bold r:id="rId16"/>
      <p:italic r:id="rId17"/>
      <p:boldItalic r:id="rId18"/>
    </p:embeddedFont>
    <p:embeddedFont>
      <p:font typeface="British Council Sans Headline" panose="020B060402020202020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1" autoAdjust="0"/>
    <p:restoredTop sz="91803" autoAdjust="0"/>
  </p:normalViewPr>
  <p:slideViewPr>
    <p:cSldViewPr snapToGrid="0" snapToObjects="1">
      <p:cViewPr varScale="1">
        <p:scale>
          <a:sx n="80" d="100"/>
          <a:sy n="80" d="100"/>
        </p:scale>
        <p:origin x="9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7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9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78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06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08/20/2024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Telling a story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a story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497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1: Read these questions about a story then use your own answers to invent the story.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How long had it been raining?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was Paul doing when he first saw the old man?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Was he surprised to see a man with wings?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did Paul's wife say when he told her about the old man with wings?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did the people of their village do when they saw the old man with wings?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Why didn't the priest believe that he was an angel?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Where did Paul and his wife keep the old man?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How much money did they charge people to look at him?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How long did the old man stay with them?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was Paul doing when he saw the old man fly away?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BBFDFF-781E-E742-E28C-D1A0B712A2C4}"/>
              </a:ext>
            </a:extLst>
          </p:cNvPr>
          <p:cNvSpPr/>
          <p:nvPr/>
        </p:nvSpPr>
        <p:spPr>
          <a:xfrm>
            <a:off x="8398042" y="4424521"/>
            <a:ext cx="3193958" cy="124794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>
              <a:spcAft>
                <a:spcPts val="60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These questions are based around the short story 'A very Old Man with Enormous Wings' by Gabriel Garcia Marquez</a:t>
            </a:r>
            <a:r>
              <a:rPr lang="en-GB" sz="1400" b="1" dirty="0">
                <a:effectLst/>
                <a:ea typeface="Times New Roman" panose="02020603050405020304" pitchFamily="18" charset="0"/>
              </a:rPr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35549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a story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Match the concepts (a-c) to the example sentences (1-3).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945842-292B-A53A-2145-F2FAEE72E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90433"/>
              </p:ext>
            </p:extLst>
          </p:nvPr>
        </p:nvGraphicFramePr>
        <p:xfrm>
          <a:off x="1239253" y="1763983"/>
          <a:ext cx="8373979" cy="2808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6587">
                  <a:extLst>
                    <a:ext uri="{9D8B030D-6E8A-4147-A177-3AD203B41FA5}">
                      <a16:colId xmlns:a16="http://schemas.microsoft.com/office/drawing/2014/main" val="2856454029"/>
                    </a:ext>
                  </a:extLst>
                </a:gridCol>
                <a:gridCol w="4187392">
                  <a:extLst>
                    <a:ext uri="{9D8B030D-6E8A-4147-A177-3AD203B41FA5}">
                      <a16:colId xmlns:a16="http://schemas.microsoft.com/office/drawing/2014/main" val="3270014345"/>
                    </a:ext>
                  </a:extLst>
                </a:gridCol>
              </a:tblGrid>
              <a:tr h="280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1. It had been raining for many days.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2. Paul was walking home from work when he saw the old man.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3. When he told his wife about the man with wings she said he was mad.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a. a finished action followed by another action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b. an action that happened before a time in the past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c. an action that was interrupted by a second action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27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7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Telling a story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54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3: Complete these sentences in any way that you like, using the past tenses above.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1. Amelia was coming home from work when..........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2. Somchai had been studying all night, so.....................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3. Rashid arrived at work two hours late yesterday. His boss.............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4. I was so hungry when I got home because...............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5. ..................................................... when the police knocked at the front door.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6.  Pari missed her plane so ................................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EE97762-0442-00FB-FED2-F9661EC5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677" y="885824"/>
            <a:ext cx="7549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6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Telling a story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405</Words>
  <Application>Microsoft Office PowerPoint</Application>
  <PresentationFormat>Widescreen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Times New Roman</vt:lpstr>
      <vt:lpstr>British Council Sans Headline</vt:lpstr>
      <vt:lpstr>Arial</vt:lpstr>
      <vt:lpstr>British Council Sans</vt:lpstr>
      <vt:lpstr>Calibri</vt:lpstr>
      <vt:lpstr>Calibri Light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Telling a story</vt:lpstr>
      <vt:lpstr>Telling a story</vt:lpstr>
      <vt:lpstr>Telling a story</vt:lpstr>
      <vt:lpstr>Telling a story</vt:lpstr>
      <vt:lpstr>Telling a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198</cp:revision>
  <dcterms:created xsi:type="dcterms:W3CDTF">2020-03-31T10:47:13Z</dcterms:created>
  <dcterms:modified xsi:type="dcterms:W3CDTF">2024-08-20T16:06:12Z</dcterms:modified>
</cp:coreProperties>
</file>