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5"/>
  </p:notesMasterIdLst>
  <p:handoutMasterIdLst>
    <p:handoutMasterId r:id="rId16"/>
  </p:handoutMasterIdLst>
  <p:sldIdLst>
    <p:sldId id="281" r:id="rId8"/>
    <p:sldId id="297" r:id="rId9"/>
    <p:sldId id="298" r:id="rId10"/>
    <p:sldId id="299" r:id="rId11"/>
    <p:sldId id="300" r:id="rId12"/>
    <p:sldId id="301" r:id="rId13"/>
    <p:sldId id="291" r:id="rId14"/>
  </p:sldIdLst>
  <p:sldSz cx="12192000" cy="6858000"/>
  <p:notesSz cx="6858000" cy="9144000"/>
  <p:embeddedFontLst>
    <p:embeddedFont>
      <p:font typeface="British Council Sans" panose="020B0604020202020204" charset="0"/>
      <p:regular r:id="rId17"/>
      <p:bold r:id="rId18"/>
      <p:italic r:id="rId19"/>
      <p:boldItalic r:id="rId20"/>
    </p:embeddedFont>
    <p:embeddedFont>
      <p:font typeface="British Council Sans Headline" panose="020B0604020202020204"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font" Target="fonts/font5.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8.fntdata"/><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font" Target="fonts/font3.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6.fntdata"/><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20/08/2024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20/08/2024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2569453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2815099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463556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976676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08/20/2024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08/20/2024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Tattoos</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Tattoos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657779"/>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1: Discuss these questions. </a:t>
            </a:r>
            <a:endParaRPr lang="en-GB" sz="1800" dirty="0">
              <a:effectLst/>
              <a:ea typeface="Times New Roman" panose="02020603050405020304" pitchFamily="18" charset="0"/>
            </a:endParaRPr>
          </a:p>
          <a:p>
            <a:pPr>
              <a:lnSpc>
                <a:spcPct val="115000"/>
              </a:lnSpc>
              <a:spcAft>
                <a:spcPts val="600"/>
              </a:spcAft>
            </a:pPr>
            <a:r>
              <a:rPr lang="en-GB" sz="1800" b="1" dirty="0">
                <a:effectLst/>
                <a:ea typeface="Times New Roman" panose="02020603050405020304" pitchFamily="18" charset="0"/>
              </a:rPr>
              <a:t> </a:t>
            </a:r>
            <a:endParaRPr lang="en-GB" sz="1800" dirty="0">
              <a:effectLst/>
              <a:ea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GB" sz="1800" dirty="0">
                <a:effectLst/>
                <a:ea typeface="Times New Roman" panose="02020603050405020304" pitchFamily="18" charset="0"/>
              </a:rPr>
              <a:t>Are tattoos popular in your country? Which ones are most popular?</a:t>
            </a:r>
          </a:p>
          <a:p>
            <a:pPr marL="342900" lvl="0" indent="-342900">
              <a:lnSpc>
                <a:spcPct val="115000"/>
              </a:lnSpc>
              <a:spcAft>
                <a:spcPts val="600"/>
              </a:spcAft>
              <a:buFont typeface="Symbol" panose="05050102010706020507" pitchFamily="18" charset="2"/>
              <a:buChar char=""/>
              <a:tabLst>
                <a:tab pos="685800" algn="l"/>
              </a:tabLst>
            </a:pPr>
            <a:r>
              <a:rPr lang="en-GB" sz="1800" dirty="0">
                <a:effectLst/>
                <a:ea typeface="Times New Roman" panose="02020603050405020304" pitchFamily="18" charset="0"/>
              </a:rPr>
              <a:t>What do you think are some of the problems of having tattoos?</a:t>
            </a:r>
          </a:p>
          <a:p>
            <a:pPr marL="342900" lvl="0" indent="-342900">
              <a:lnSpc>
                <a:spcPct val="150000"/>
              </a:lnSpc>
              <a:spcAft>
                <a:spcPts val="1000"/>
              </a:spcAft>
              <a:buFont typeface="Symbol" panose="05050102010706020507" pitchFamily="18" charset="2"/>
              <a:buChar char=""/>
            </a:pPr>
            <a:r>
              <a:rPr lang="en-GB" sz="1800" dirty="0">
                <a:effectLst/>
                <a:ea typeface="Times New Roman" panose="02020603050405020304" pitchFamily="18" charset="0"/>
              </a:rPr>
              <a:t>Why do you think some people have tattoos?</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Tattoos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770391"/>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2: You are going to read an article called ‘Tattooing: art of the people’. Which of these topics do you think will be in the article? Read and check. </a:t>
            </a:r>
            <a:endParaRPr lang="en-GB" sz="1800" dirty="0">
              <a:effectLst/>
              <a:ea typeface="Times New Roman" panose="02020603050405020304" pitchFamily="18" charset="0"/>
            </a:endParaRPr>
          </a:p>
          <a:p>
            <a:pPr marL="342900" lvl="0" indent="-342900">
              <a:lnSpc>
                <a:spcPct val="150000"/>
              </a:lnSpc>
              <a:buFont typeface="Symbol" panose="05050102010706020507" pitchFamily="18" charset="2"/>
              <a:buChar char=""/>
            </a:pPr>
            <a:r>
              <a:rPr lang="en-GB" sz="1800" dirty="0">
                <a:effectLst/>
                <a:ea typeface="Times New Roman" panose="02020603050405020304" pitchFamily="18" charset="0"/>
              </a:rPr>
              <a:t>history of tattooing</a:t>
            </a:r>
          </a:p>
          <a:p>
            <a:pPr marL="342900" lvl="0" indent="-342900">
              <a:lnSpc>
                <a:spcPct val="150000"/>
              </a:lnSpc>
              <a:buFont typeface="Symbol" panose="05050102010706020507" pitchFamily="18" charset="2"/>
              <a:buChar char=""/>
            </a:pPr>
            <a:r>
              <a:rPr lang="en-GB" sz="1800" dirty="0">
                <a:effectLst/>
                <a:ea typeface="Times New Roman" panose="02020603050405020304" pitchFamily="18" charset="0"/>
              </a:rPr>
              <a:t>popular trends and designs</a:t>
            </a:r>
          </a:p>
          <a:p>
            <a:pPr marL="342900" lvl="0" indent="-342900">
              <a:lnSpc>
                <a:spcPct val="150000"/>
              </a:lnSpc>
              <a:buFont typeface="Symbol" panose="05050102010706020507" pitchFamily="18" charset="2"/>
              <a:buChar char=""/>
            </a:pPr>
            <a:r>
              <a:rPr lang="en-GB" sz="1800" dirty="0">
                <a:effectLst/>
                <a:ea typeface="Times New Roman" panose="02020603050405020304" pitchFamily="18" charset="0"/>
              </a:rPr>
              <a:t>society’s attitudes towards tattoos</a:t>
            </a:r>
          </a:p>
          <a:p>
            <a:pPr marL="342900" lvl="0" indent="-342900">
              <a:lnSpc>
                <a:spcPct val="150000"/>
              </a:lnSpc>
              <a:buFont typeface="Symbol" panose="05050102010706020507" pitchFamily="18" charset="2"/>
              <a:buChar char=""/>
            </a:pPr>
            <a:r>
              <a:rPr lang="en-GB" sz="1800" dirty="0">
                <a:effectLst/>
                <a:ea typeface="Times New Roman" panose="02020603050405020304" pitchFamily="18" charset="0"/>
              </a:rPr>
              <a:t>becoming a tattooist</a:t>
            </a:r>
          </a:p>
          <a:p>
            <a:pPr marL="342900" lvl="0" indent="-342900">
              <a:lnSpc>
                <a:spcPct val="150000"/>
              </a:lnSpc>
              <a:buFont typeface="Symbol" panose="05050102010706020507" pitchFamily="18" charset="2"/>
              <a:buChar char=""/>
            </a:pPr>
            <a:r>
              <a:rPr lang="en-GB" sz="1800" dirty="0">
                <a:effectLst/>
                <a:ea typeface="Times New Roman" panose="02020603050405020304" pitchFamily="18" charset="0"/>
              </a:rPr>
              <a:t>personal stories</a:t>
            </a:r>
          </a:p>
          <a:p>
            <a:pPr marL="342900" lvl="0" indent="-342900">
              <a:lnSpc>
                <a:spcPct val="150000"/>
              </a:lnSpc>
              <a:spcAft>
                <a:spcPts val="1000"/>
              </a:spcAft>
              <a:buFont typeface="Symbol" panose="05050102010706020507" pitchFamily="18" charset="2"/>
              <a:buChar char=""/>
            </a:pPr>
            <a:r>
              <a:rPr lang="en-GB" sz="1800" dirty="0">
                <a:effectLst/>
                <a:ea typeface="Times New Roman" panose="02020603050405020304" pitchFamily="18" charset="0"/>
              </a:rPr>
              <a:t>future of tattooing</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32594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Tattoos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039131" cy="5617563"/>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Tattooing: art of the people</a:t>
            </a:r>
            <a:endParaRPr lang="en-GB" sz="1800" dirty="0">
              <a:effectLst/>
              <a:ea typeface="Times New Roman" panose="02020603050405020304" pitchFamily="18" charset="0"/>
            </a:endParaRPr>
          </a:p>
          <a:p>
            <a:pPr>
              <a:lnSpc>
                <a:spcPct val="115000"/>
              </a:lnSpc>
              <a:spcAft>
                <a:spcPts val="1000"/>
              </a:spcAft>
            </a:pPr>
            <a:r>
              <a:rPr lang="en-GB" sz="1600" b="1" dirty="0">
                <a:effectLst/>
                <a:ea typeface="Times New Roman" panose="02020603050405020304" pitchFamily="18" charset="0"/>
              </a:rPr>
              <a:t>Tattooing trends</a:t>
            </a:r>
            <a:br>
              <a:rPr lang="en-GB" sz="1600" b="1" dirty="0">
                <a:ea typeface="Times New Roman" panose="02020603050405020304" pitchFamily="18" charset="0"/>
              </a:rPr>
            </a:br>
            <a:r>
              <a:rPr lang="en-GB" sz="1600" dirty="0">
                <a:solidFill>
                  <a:srgbClr val="333333"/>
                </a:solidFill>
                <a:effectLst/>
                <a:ea typeface="Times New Roman" panose="02020603050405020304" pitchFamily="18" charset="0"/>
              </a:rPr>
              <a:t>Tattooing today is more popular and acceptable than ever before, with a large number of people around the world sporting skin ink. Some designs, such as floral or Japanese, have been around for centuries, while others come and go. Current trends include minimalist designs - simple tattoos with delicate, fine lines - and bright watercolours, which allow artists to experiment with new colours and effects. In addition, more people are having matching tattoos, as well as designs with a personal meaning, such as dates, names or quotes that matter to them. Social media and celebrities have played a big role in making tattoos mainstream, influencing styles and encouraging people to get inked. </a:t>
            </a:r>
            <a:br>
              <a:rPr lang="en-GB" sz="1600" dirty="0">
                <a:solidFill>
                  <a:srgbClr val="333333"/>
                </a:solidFill>
                <a:effectLst/>
                <a:ea typeface="Times New Roman" panose="02020603050405020304" pitchFamily="18" charset="0"/>
              </a:rPr>
            </a:br>
            <a:br>
              <a:rPr lang="en-GB" sz="1600" dirty="0">
                <a:solidFill>
                  <a:srgbClr val="333333"/>
                </a:solidFill>
                <a:effectLst/>
                <a:ea typeface="Times New Roman" panose="02020603050405020304" pitchFamily="18" charset="0"/>
              </a:rPr>
            </a:br>
            <a:r>
              <a:rPr lang="en-GB" sz="1600" b="1" dirty="0">
                <a:effectLst/>
                <a:ea typeface="Times New Roman" panose="02020603050405020304" pitchFamily="18" charset="0"/>
              </a:rPr>
              <a:t>Personal art</a:t>
            </a:r>
            <a:br>
              <a:rPr lang="en-GB" sz="1600" b="1" dirty="0">
                <a:ea typeface="Times New Roman" panose="02020603050405020304" pitchFamily="18" charset="0"/>
              </a:rPr>
            </a:br>
            <a:r>
              <a:rPr lang="en-GB" sz="1600" dirty="0">
                <a:solidFill>
                  <a:srgbClr val="333333"/>
                </a:solidFill>
                <a:effectLst/>
                <a:ea typeface="Times New Roman" panose="02020603050405020304" pitchFamily="18" charset="0"/>
              </a:rPr>
              <a:t>Sofia, 28, from Milan, explains what her tattoos mean to her. ‘They are as much a part of me as anything else on my body.’</a:t>
            </a:r>
            <a:endParaRPr lang="en-GB" sz="1600" dirty="0">
              <a:effectLst/>
              <a:ea typeface="Times New Roman" panose="02020603050405020304" pitchFamily="18" charset="0"/>
            </a:endParaRPr>
          </a:p>
          <a:p>
            <a:pPr>
              <a:lnSpc>
                <a:spcPct val="115000"/>
              </a:lnSpc>
              <a:spcAft>
                <a:spcPts val="1000"/>
              </a:spcAft>
            </a:pPr>
            <a:r>
              <a:rPr lang="en-GB" sz="1600" dirty="0">
                <a:solidFill>
                  <a:srgbClr val="333333"/>
                </a:solidFill>
                <a:effectLst/>
                <a:ea typeface="Times New Roman" panose="02020603050405020304" pitchFamily="18" charset="0"/>
              </a:rPr>
              <a:t>Angus, 35, from Brisbane, had been interested in China and the martial arts for a long time. ‘It seemed almost inevitable that I’d choose a dragon. I’m also a huge fan of Bruce Lee – he was born in the year of the dragon. I’ve been thinking about getting a third. I love the work of Shige, a Japanese tattoo artist who works in Yokohama, Japan.’</a:t>
            </a:r>
            <a:endParaRPr lang="en-GB" sz="16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55324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Tattoos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039131" cy="5489323"/>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Tattooing: art of the people</a:t>
            </a:r>
            <a:endParaRPr lang="en-GB" sz="1800" dirty="0">
              <a:effectLst/>
              <a:ea typeface="Times New Roman" panose="02020603050405020304" pitchFamily="18" charset="0"/>
            </a:endParaRPr>
          </a:p>
          <a:p>
            <a:pPr>
              <a:lnSpc>
                <a:spcPct val="115000"/>
              </a:lnSpc>
              <a:spcAft>
                <a:spcPts val="1000"/>
              </a:spcAft>
            </a:pPr>
            <a:r>
              <a:rPr lang="en-GB" sz="1600" b="1" dirty="0">
                <a:solidFill>
                  <a:srgbClr val="333333"/>
                </a:solidFill>
                <a:effectLst/>
                <a:ea typeface="Times New Roman" panose="02020603050405020304" pitchFamily="18" charset="0"/>
              </a:rPr>
              <a:t>Historical reminder</a:t>
            </a:r>
            <a:br>
              <a:rPr lang="en-GB" sz="1600" dirty="0">
                <a:solidFill>
                  <a:srgbClr val="333333"/>
                </a:solidFill>
                <a:effectLst/>
                <a:ea typeface="Times New Roman" panose="02020603050405020304" pitchFamily="18" charset="0"/>
              </a:rPr>
            </a:br>
            <a:r>
              <a:rPr lang="en-GB" sz="1600" dirty="0">
                <a:solidFill>
                  <a:srgbClr val="333333"/>
                </a:solidFill>
                <a:effectLst/>
                <a:ea typeface="Times New Roman" panose="02020603050405020304" pitchFamily="18" charset="0"/>
              </a:rPr>
              <a:t>‘I was living in Rio at the time and spending a lot of time in my bikini! There, it doesn’t matter if you have tattoos. It’s a way of decorating your body, in the same way that people wear earrings or a necklace. So I got myself a tattoo. I wouldn’t choose the design now, but I still like it because it was a present to me from friends. It’s a reminder of that time of my life, and how much fun it was!’ (</a:t>
            </a:r>
            <a:r>
              <a:rPr lang="en-GB" sz="1600" dirty="0">
                <a:solidFill>
                  <a:srgbClr val="333333"/>
                </a:solidFill>
                <a:ea typeface="Times New Roman" panose="02020603050405020304" pitchFamily="18" charset="0"/>
              </a:rPr>
              <a:t>Trinidad</a:t>
            </a:r>
            <a:r>
              <a:rPr lang="en-GB" sz="1600" dirty="0">
                <a:solidFill>
                  <a:srgbClr val="333333"/>
                </a:solidFill>
                <a:effectLst/>
                <a:ea typeface="Times New Roman" panose="02020603050405020304" pitchFamily="18" charset="0"/>
              </a:rPr>
              <a:t>, 24, from Valparaiso)</a:t>
            </a:r>
            <a:br>
              <a:rPr lang="en-GB" sz="1600" dirty="0">
                <a:solidFill>
                  <a:srgbClr val="333333"/>
                </a:solidFill>
                <a:effectLst/>
                <a:ea typeface="Times New Roman" panose="02020603050405020304" pitchFamily="18" charset="0"/>
              </a:rPr>
            </a:br>
            <a:br>
              <a:rPr lang="en-GB" sz="1600" dirty="0">
                <a:solidFill>
                  <a:srgbClr val="333333"/>
                </a:solidFill>
                <a:effectLst/>
                <a:ea typeface="Times New Roman" panose="02020603050405020304" pitchFamily="18" charset="0"/>
              </a:rPr>
            </a:br>
            <a:r>
              <a:rPr lang="en-GB" sz="1600" dirty="0">
                <a:solidFill>
                  <a:srgbClr val="333333"/>
                </a:solidFill>
                <a:effectLst/>
                <a:ea typeface="Times New Roman" panose="02020603050405020304" pitchFamily="18" charset="0"/>
              </a:rPr>
              <a:t>‘At the time, the tattoo represented freedom and excitement, a fantastic year in the USA. I wouldn’t have any more, in fact I’m getting rid of the one I have. I’m getting it lasered off. It’s expensive, very painful and a long process. It’ll probably take 18 months to get rid of it.’ (Rowan, 29, from Glasgow)</a:t>
            </a:r>
            <a:br>
              <a:rPr lang="en-GB" sz="1600" dirty="0">
                <a:solidFill>
                  <a:srgbClr val="333333"/>
                </a:solidFill>
                <a:effectLst/>
                <a:ea typeface="Times New Roman" panose="02020603050405020304" pitchFamily="18" charset="0"/>
              </a:rPr>
            </a:br>
            <a:br>
              <a:rPr lang="en-GB" sz="1600" dirty="0">
                <a:solidFill>
                  <a:srgbClr val="333333"/>
                </a:solidFill>
                <a:effectLst/>
                <a:ea typeface="Times New Roman" panose="02020603050405020304" pitchFamily="18" charset="0"/>
              </a:rPr>
            </a:br>
            <a:r>
              <a:rPr lang="en-GB" sz="1600" b="1" dirty="0">
                <a:solidFill>
                  <a:srgbClr val="333333"/>
                </a:solidFill>
                <a:effectLst/>
                <a:ea typeface="Times New Roman" panose="02020603050405020304" pitchFamily="18" charset="0"/>
              </a:rPr>
              <a:t>Skin art</a:t>
            </a:r>
            <a:br>
              <a:rPr lang="en-GB" sz="1600" dirty="0">
                <a:solidFill>
                  <a:srgbClr val="333333"/>
                </a:solidFill>
                <a:effectLst/>
                <a:ea typeface="Times New Roman" panose="02020603050405020304" pitchFamily="18" charset="0"/>
              </a:rPr>
            </a:br>
            <a:r>
              <a:rPr lang="en-GB" sz="1600" dirty="0">
                <a:solidFill>
                  <a:srgbClr val="333333"/>
                </a:solidFill>
                <a:effectLst/>
                <a:ea typeface="Times New Roman" panose="02020603050405020304" pitchFamily="18" charset="0"/>
              </a:rPr>
              <a:t>Whether it is the most glamorous celebrity, or the likes of you and me, people around the world have suffered the pain of the needle for the aesthetic pleasure of their tattoos for generations. No matter what the significance, those who get tattoos are expressing their tastes using their skin as the creative canvas. Love them or loathe them, tattooing is very much the art of the people.</a:t>
            </a:r>
            <a:endParaRPr lang="en-GB" sz="16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12719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Tattoos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039131" cy="3867341"/>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3: Discuss these questions about the article. </a:t>
            </a:r>
            <a:endParaRPr lang="en-GB" sz="1800" dirty="0">
              <a:effectLst/>
              <a:ea typeface="Times New Roman" panose="02020603050405020304" pitchFamily="18" charset="0"/>
            </a:endParaRPr>
          </a:p>
          <a:p>
            <a:pPr marL="342900" lvl="0" indent="-342900">
              <a:lnSpc>
                <a:spcPct val="150000"/>
              </a:lnSpc>
              <a:buFont typeface="+mj-lt"/>
              <a:buAutoNum type="arabicPeriod"/>
            </a:pPr>
            <a:r>
              <a:rPr lang="en-GB" sz="1800" dirty="0">
                <a:effectLst/>
                <a:ea typeface="Times New Roman" panose="02020603050405020304" pitchFamily="18" charset="0"/>
              </a:rPr>
              <a:t>Have you seen any examples of the designs mentioned in the article?</a:t>
            </a:r>
          </a:p>
          <a:p>
            <a:pPr marL="342900" lvl="0" indent="-342900">
              <a:lnSpc>
                <a:spcPct val="150000"/>
              </a:lnSpc>
              <a:buFont typeface="+mj-lt"/>
              <a:buAutoNum type="arabicPeriod"/>
            </a:pPr>
            <a:r>
              <a:rPr lang="en-GB" sz="1800" dirty="0">
                <a:effectLst/>
                <a:ea typeface="Times New Roman" panose="02020603050405020304" pitchFamily="18" charset="0"/>
              </a:rPr>
              <a:t>Do you agree that tattoos are merely a decoration for the body?</a:t>
            </a:r>
          </a:p>
          <a:p>
            <a:pPr marL="342900" lvl="0" indent="-342900">
              <a:lnSpc>
                <a:spcPct val="150000"/>
              </a:lnSpc>
              <a:buFont typeface="+mj-lt"/>
              <a:buAutoNum type="arabicPeriod"/>
            </a:pPr>
            <a:r>
              <a:rPr lang="en-GB" sz="1800" dirty="0">
                <a:effectLst/>
                <a:ea typeface="Times New Roman" panose="02020603050405020304" pitchFamily="18" charset="0"/>
              </a:rPr>
              <a:t>Do you agree that a tattooist is also an artist?</a:t>
            </a:r>
          </a:p>
          <a:p>
            <a:pPr marL="342900" lvl="0" indent="-342900">
              <a:lnSpc>
                <a:spcPct val="150000"/>
              </a:lnSpc>
              <a:buFont typeface="+mj-lt"/>
              <a:buAutoNum type="arabicPeriod"/>
            </a:pPr>
            <a:r>
              <a:rPr lang="en-GB" sz="1800" dirty="0">
                <a:effectLst/>
                <a:ea typeface="Times New Roman" panose="02020603050405020304" pitchFamily="18" charset="0"/>
              </a:rPr>
              <a:t>What do you think about people having tattoos (e.g. tribal patterns, religious symbols, traditional designs) from other cultures?</a:t>
            </a:r>
          </a:p>
          <a:p>
            <a:pPr marL="342900" lvl="0" indent="-342900">
              <a:lnSpc>
                <a:spcPct val="150000"/>
              </a:lnSpc>
              <a:buFont typeface="+mj-lt"/>
              <a:buAutoNum type="arabicPeriod"/>
            </a:pPr>
            <a:r>
              <a:rPr lang="en-GB" sz="1800" dirty="0">
                <a:effectLst/>
                <a:ea typeface="Times New Roman" panose="02020603050405020304" pitchFamily="18" charset="0"/>
              </a:rPr>
              <a:t>Do you think a tattoo is a good way to remember something?</a:t>
            </a:r>
          </a:p>
          <a:p>
            <a:pPr marL="342900" lvl="0" indent="-342900">
              <a:lnSpc>
                <a:spcPct val="150000"/>
              </a:lnSpc>
              <a:spcAft>
                <a:spcPts val="1000"/>
              </a:spcAft>
              <a:buFont typeface="+mj-lt"/>
              <a:buAutoNum type="arabicPeriod"/>
            </a:pPr>
            <a:r>
              <a:rPr lang="en-GB" sz="1800" dirty="0">
                <a:effectLst/>
                <a:ea typeface="Times New Roman" panose="02020603050405020304" pitchFamily="18" charset="0"/>
              </a:rPr>
              <a:t>Why do you think some people want to get rid of their tattoos?</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528025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Tattoos</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3643</TotalTime>
  <Words>795</Words>
  <Application>Microsoft Office PowerPoint</Application>
  <PresentationFormat>Widescreen</PresentationFormat>
  <Paragraphs>58</Paragraphs>
  <Slides>7</Slides>
  <Notes>7</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7</vt:i4>
      </vt:variant>
    </vt:vector>
  </HeadingPairs>
  <TitlesOfParts>
    <vt:vector size="21" baseType="lpstr">
      <vt:lpstr>Times New Roman</vt:lpstr>
      <vt:lpstr>Arial</vt:lpstr>
      <vt:lpstr>Symbol</vt:lpstr>
      <vt:lpstr>Calibri</vt:lpstr>
      <vt:lpstr>British Council Sans Headline</vt:lpstr>
      <vt:lpstr>British Council Sans</vt:lpstr>
      <vt:lpstr>Calibri Light</vt:lpstr>
      <vt:lpstr>Cover - indigo</vt:lpstr>
      <vt:lpstr>Section - indigo</vt:lpstr>
      <vt:lpstr>Cover - white</vt:lpstr>
      <vt:lpstr>Section - white</vt:lpstr>
      <vt:lpstr>British Council</vt:lpstr>
      <vt:lpstr>Custom Design</vt:lpstr>
      <vt:lpstr>British Council blank</vt:lpstr>
      <vt:lpstr>Tattoos</vt:lpstr>
      <vt:lpstr>Tattoos</vt:lpstr>
      <vt:lpstr>Tattoos</vt:lpstr>
      <vt:lpstr>Tattoos</vt:lpstr>
      <vt:lpstr>Tattoos</vt:lpstr>
      <vt:lpstr>Tattoos</vt:lpstr>
      <vt:lpstr>Tattoos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193</cp:revision>
  <dcterms:created xsi:type="dcterms:W3CDTF">2020-03-31T10:47:13Z</dcterms:created>
  <dcterms:modified xsi:type="dcterms:W3CDTF">2024-08-20T13:51:05Z</dcterms:modified>
</cp:coreProperties>
</file>