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slideLayouts/slideLayout3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09" r:id="rId1"/>
    <p:sldMasterId id="2147483754" r:id="rId2"/>
    <p:sldMasterId id="2147483727" r:id="rId3"/>
    <p:sldMasterId id="2147483759" r:id="rId4"/>
    <p:sldMasterId id="2147483660" r:id="rId5"/>
    <p:sldMasterId id="2147483765" r:id="rId6"/>
    <p:sldMasterId id="2147483700" r:id="rId7"/>
  </p:sldMasterIdLst>
  <p:notesMasterIdLst>
    <p:notesMasterId r:id="rId14"/>
  </p:notesMasterIdLst>
  <p:handoutMasterIdLst>
    <p:handoutMasterId r:id="rId15"/>
  </p:handoutMasterIdLst>
  <p:sldIdLst>
    <p:sldId id="281" r:id="rId8"/>
    <p:sldId id="323" r:id="rId9"/>
    <p:sldId id="327" r:id="rId10"/>
    <p:sldId id="328" r:id="rId11"/>
    <p:sldId id="329" r:id="rId12"/>
    <p:sldId id="291" r:id="rId13"/>
  </p:sldIdLst>
  <p:sldSz cx="12192000" cy="6858000"/>
  <p:notesSz cx="6858000" cy="9144000"/>
  <p:embeddedFontLst>
    <p:embeddedFont>
      <p:font typeface="British Council Sans" panose="020B0604020202020204" charset="0"/>
      <p:regular r:id="rId16"/>
      <p:bold r:id="rId17"/>
      <p:italic r:id="rId18"/>
      <p:boldItalic r:id="rId19"/>
    </p:embeddedFont>
    <p:embeddedFont>
      <p:font typeface="British Council Sans Headline" panose="020B0604020202020204" charset="0"/>
      <p:regular r:id="rId20"/>
      <p:bold r:id="rId21"/>
      <p:italic r:id="rId22"/>
      <p:boldItalic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B9"/>
    <a:srgbClr val="920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4" autoAdjust="0"/>
    <p:restoredTop sz="86392" autoAdjust="0"/>
  </p:normalViewPr>
  <p:slideViewPr>
    <p:cSldViewPr snapToGrid="0" snapToObjects="1">
      <p:cViewPr varScale="1">
        <p:scale>
          <a:sx n="70" d="100"/>
          <a:sy n="70" d="100"/>
        </p:scale>
        <p:origin x="84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784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6.fntdata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23" Type="http://schemas.openxmlformats.org/officeDocument/2006/relationships/font" Target="fonts/font8.fntdata"/><Relationship Id="rId10" Type="http://schemas.openxmlformats.org/officeDocument/2006/relationships/slide" Target="slides/slide3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7BA6-C638-465B-9AAD-85D10B1E07AD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142D4-5647-4A56-9986-C5881B7B5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3045-9E18-4723-8DEC-FFCFCD854557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7F705-F937-46CB-A48B-0D9E19179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5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978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256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588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928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0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5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02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7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372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3774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447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</a:t>
            </a:r>
            <a:r>
              <a:rPr lang="en-GB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www.teachingenglish.org.uk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089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686E00B-4C6B-434C-80C9-F98EF22F31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4000" y="1512002"/>
            <a:ext cx="5328000" cy="4500563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25159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B1FB70-6F45-E74A-AF01-AB7AE7B3B9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" y="1511999"/>
            <a:ext cx="5328000" cy="4500000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9282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37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3401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FC60-865B-B442-B90B-5AA6EFB56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E5286-FBB1-EA46-83F1-A6227079C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BA31A-4BB7-CE4E-982C-DA8D621E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B0565-8A8F-7049-BF27-AA056B12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263C5-CCA8-424A-96F6-5A9F1627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058362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0CCF-5D5F-5544-A6E6-B7434B88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7DCC5-46E8-4549-93A5-5B9C1F021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A4F67-1088-3D42-BD2F-09C1CCA6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A371D-1F61-4F4B-859A-05CBE9A8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D9285-6916-6A40-8836-5BB0DF79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31852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58695-9906-794A-A5AC-4998C888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79D68-EE95-5541-9F00-4F4FEFEB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E8B7A-B4DC-A345-BE62-69BDF4F2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DCB8C-75EE-DC45-BC35-92CC0D39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5BA2-9911-5347-A7C7-D9F718CD6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544062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9BE15-3D7E-F04B-A8D2-0514731F2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241F-EEFA-BE4D-8F1D-2876C1530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96749-4463-C048-BFAD-1FA0154D8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4D0EC-FF7E-2444-AFDD-A15A6D1A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814AF-02BE-0F40-B38D-1AD62B87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E33AA-4738-8E4F-9A3B-FFA130FF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83260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D0EB-39BD-964B-A930-861D6E230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FC383-635A-0C49-B08F-2A22BB91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2051B-6E97-5F4A-9BBD-86789E65D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E3A68B-7100-E441-995A-D402EAF82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565D2-1B16-F647-AA3D-790B0CDC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0AA92-09BD-E044-8103-20745EE6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DF43C2-15B7-D74C-8919-02DA6624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389521-ED33-5642-8A01-11387959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3088899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C15D-454C-364D-BDF6-0ED9549B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64A24-3265-1E4A-A100-9F6D5CF8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D31D7-96DC-1E43-8DF6-C67C9DC2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BDEEB-FAEF-0644-BBD0-E5097EC8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43939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D8EDD-9088-3540-A87E-80B83E96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718A9D-D064-424A-B6F2-E414179F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538CC-C136-EB4B-9537-BFB1D258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651158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02370-CB69-9B42-8D87-681FC91B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3161C-14F4-004A-9A46-6385CF73B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FEC12-F972-DB4F-830E-49CDFA5CC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B76D3-EC29-A041-9108-92C3BE8C0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CD103-4FC0-634C-8EFD-A6E38727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C5719-AFBF-D643-A1E9-796973E6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2723080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0614-6659-EB46-A706-8E332164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366ADB-DC00-0C43-B722-09A575E9D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3EABA-E722-EA49-B994-277995FC3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49783-E57C-CD46-ADA9-0A2A3EF5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280CA-2596-944A-9FB7-761F82B7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3DC0F-680C-E740-8B6B-3A1666B7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2219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48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058E5-2C05-6F41-8A23-D3E8E13C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4019A-4585-0842-A4F5-A02B7A13D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BF43A-A56F-504E-82F7-CDC111A6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711DA-3466-674A-9399-0CCA46F10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817-3498-0440-B5C2-288C4550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68774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38ECBD-5AF8-EE4C-B1F0-6BADF51F3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58C5E-18F7-5249-BC6C-95F5A9CA5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E053D-5644-3D4C-BFEC-9B2AED00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5F68C-4918-1449-9236-F21E8125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E548-A9BA-984B-AFE8-CFC30CA9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1412990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51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6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3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5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BCC5060-0956-494D-BDA8-83E48EFB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207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0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5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78144029-A22A-9A49-B9EE-98B449D69D85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3088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45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British Council Sans" panose="020B05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06F040B-0B1A-1441-942C-BE62348984CF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2053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F291D8B-9729-0B42-945A-DB3A4021540D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9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64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BC31D06-11C4-444F-B6A7-6348071675B7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91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8136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43999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8000" y="6192000"/>
            <a:ext cx="50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36854FA-307F-854E-96D4-DE585DB24BD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396000"/>
            <a:ext cx="432000" cy="0"/>
          </a:xfrm>
          <a:prstGeom prst="line">
            <a:avLst/>
          </a:prstGeom>
          <a:ln w="3048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40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4" r:id="rId3"/>
    <p:sldLayoutId id="2147483684" r:id="rId4"/>
    <p:sldLayoutId id="2147483685" r:id="rId5"/>
    <p:sldLayoutId id="2147483667" r:id="rId6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43337C-4476-0C46-9F6A-B732ABBE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E42B2-5106-8E4D-A6B9-95659CCB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71860-D38B-8349-BA26-A69F64610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95F2C-50B8-EE47-896A-AC179E4995DC}" type="datetimeFigureOut">
              <a:rPr lang="en-ES" smtClean="0"/>
              <a:t>08/19/2024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66D2D-5F84-1A4E-BBE1-247F24E0A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0873-67A8-8846-B3AF-BFD85F816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75833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10944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GB" noProof="0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2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729000"/>
          </a:xfrm>
        </p:spPr>
        <p:txBody>
          <a:bodyPr>
            <a:normAutofit fontScale="90000"/>
          </a:bodyPr>
          <a:lstStyle/>
          <a:p>
            <a:r>
              <a:rPr lang="en-GB" dirty="0"/>
              <a:t>Tattoo - possibilities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April </a:t>
            </a:r>
            <a:r>
              <a:rPr lang="en-GB" dirty="0"/>
              <a:t>2020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5051-4B29-D942-AA20-875F9F7069EE}"/>
              </a:ext>
            </a:extLst>
          </p:cNvPr>
          <p:cNvSpPr txBox="1"/>
          <p:nvPr/>
        </p:nvSpPr>
        <p:spPr>
          <a:xfrm>
            <a:off x="3699982" y="2009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0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Tattoo - possibilities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www.teachingenglish.org.uk</a:t>
            </a:r>
            <a:endParaRPr lang="en-GB" dirty="0"/>
          </a:p>
        </p:txBody>
      </p:sp>
      <p:pic>
        <p:nvPicPr>
          <p:cNvPr id="1026" name="Picture 2" descr="Tattoo - Possibilities via ELT Pics">
            <a:extLst>
              <a:ext uri="{FF2B5EF4-FFF2-40B4-BE49-F238E27FC236}">
                <a16:creationId xmlns:a16="http://schemas.microsoft.com/office/drawing/2014/main" id="{D4B8DD7B-B694-822C-A083-F69EDDF7A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771" y="1296000"/>
            <a:ext cx="7176458" cy="4784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581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D8593F-A857-344A-AB3A-9832FA32E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DCFCB7F-147F-3A48-B8E1-16BEB93914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0398" y="1028015"/>
            <a:ext cx="863600" cy="863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3F2F003-E383-B84B-AF80-CC4B5CE099ED}"/>
              </a:ext>
            </a:extLst>
          </p:cNvPr>
          <p:cNvSpPr txBox="1"/>
          <p:nvPr/>
        </p:nvSpPr>
        <p:spPr>
          <a:xfrm>
            <a:off x="1783014" y="1116680"/>
            <a:ext cx="9176138" cy="5767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Read what the photographer says. Which words does she say?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  <a:tab pos="588645" algn="l"/>
              </a:tabLst>
            </a:pPr>
            <a:r>
              <a:rPr lang="en-US" sz="1600" dirty="0">
                <a:effectLst/>
                <a:ea typeface="Times New Roman" panose="02020603050405020304" pitchFamily="18" charset="0"/>
              </a:rPr>
              <a:t>I took this picture in </a:t>
            </a:r>
            <a:r>
              <a:rPr lang="en-US" sz="1600" i="1" dirty="0">
                <a:effectLst/>
                <a:ea typeface="Times New Roman" panose="02020603050405020304" pitchFamily="18" charset="0"/>
              </a:rPr>
              <a:t>March / May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this year at my friend’s house in Bradford</a:t>
            </a:r>
            <a:r>
              <a:rPr lang="en-US" sz="1600" i="1" dirty="0">
                <a:effectLst/>
                <a:ea typeface="Times New Roman" panose="02020603050405020304" pitchFamily="18" charset="0"/>
              </a:rPr>
              <a:t>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  <a:tab pos="588645" algn="l"/>
              </a:tabLst>
            </a:pPr>
            <a:r>
              <a:rPr lang="en-US" sz="1600" dirty="0">
                <a:effectLst/>
                <a:ea typeface="Times New Roman" panose="02020603050405020304" pitchFamily="18" charset="0"/>
              </a:rPr>
              <a:t>There were several of us there, I don’t know, maybe twelve or </a:t>
            </a:r>
            <a:r>
              <a:rPr lang="en-US" sz="1600" i="1" dirty="0">
                <a:effectLst/>
                <a:ea typeface="Times New Roman" panose="02020603050405020304" pitchFamily="18" charset="0"/>
              </a:rPr>
              <a:t>thirteen / fifteen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people</a:t>
            </a:r>
            <a:r>
              <a:rPr lang="en-US" sz="1600" i="1" dirty="0">
                <a:effectLst/>
                <a:ea typeface="Times New Roman" panose="02020603050405020304" pitchFamily="18" charset="0"/>
              </a:rPr>
              <a:t>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  <a:tab pos="588645" algn="l"/>
              </a:tabLst>
            </a:pPr>
            <a:r>
              <a:rPr lang="en-US" sz="1600" dirty="0">
                <a:effectLst/>
                <a:ea typeface="Times New Roman" panose="02020603050405020304" pitchFamily="18" charset="0"/>
              </a:rPr>
              <a:t>We all had </a:t>
            </a:r>
            <a:r>
              <a:rPr lang="en-US" sz="1600" i="1" dirty="0">
                <a:effectLst/>
                <a:ea typeface="Times New Roman" panose="02020603050405020304" pitchFamily="18" charset="0"/>
              </a:rPr>
              <a:t>pizza / pasta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for lunch and then these great home-made brownies for dessert.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  <a:tab pos="588645" algn="l"/>
              </a:tabLst>
            </a:pPr>
            <a:r>
              <a:rPr lang="en-US" sz="1600" dirty="0">
                <a:effectLst/>
                <a:ea typeface="Times New Roman" panose="02020603050405020304" pitchFamily="18" charset="0"/>
              </a:rPr>
              <a:t>Adam is an interesting guy. He's worked as a DJ and a </a:t>
            </a:r>
            <a:r>
              <a:rPr lang="en-US" sz="1600" i="1" dirty="0">
                <a:effectLst/>
                <a:ea typeface="Times New Roman" panose="02020603050405020304" pitchFamily="18" charset="0"/>
              </a:rPr>
              <a:t>trainer / waiter.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  <a:tab pos="588645" algn="l"/>
              </a:tabLst>
            </a:pPr>
            <a:r>
              <a:rPr lang="en-US" sz="1600" dirty="0">
                <a:effectLst/>
                <a:ea typeface="Times New Roman" panose="02020603050405020304" pitchFamily="18" charset="0"/>
              </a:rPr>
              <a:t>Now he works for a </a:t>
            </a:r>
            <a:r>
              <a:rPr lang="en-US" sz="1600" i="1" dirty="0">
                <a:effectLst/>
                <a:ea typeface="Times New Roman" panose="02020603050405020304" pitchFamily="18" charset="0"/>
              </a:rPr>
              <a:t>housing / homelessness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charity.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  <a:tab pos="588645" algn="l"/>
              </a:tabLst>
            </a:pPr>
            <a:r>
              <a:rPr lang="en-US" sz="1600" dirty="0">
                <a:effectLst/>
                <a:ea typeface="Times New Roman" panose="02020603050405020304" pitchFamily="18" charset="0"/>
              </a:rPr>
              <a:t>It says a lot about Adam and Lou. A lot about </a:t>
            </a:r>
            <a:r>
              <a:rPr lang="en-US" sz="1600" i="1" dirty="0">
                <a:effectLst/>
                <a:ea typeface="Times New Roman" panose="02020603050405020304" pitchFamily="18" charset="0"/>
              </a:rPr>
              <a:t>what kind of / what kind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people they are.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  <a:tab pos="588645" algn="l"/>
              </a:tabLst>
            </a:pPr>
            <a:r>
              <a:rPr lang="en-US" sz="1600" dirty="0">
                <a:effectLst/>
                <a:ea typeface="Times New Roman" panose="02020603050405020304" pitchFamily="18" charset="0"/>
              </a:rPr>
              <a:t>He believes there are </a:t>
            </a:r>
            <a:r>
              <a:rPr lang="en-US" sz="1600" i="1" dirty="0">
                <a:effectLst/>
                <a:ea typeface="Times New Roman" panose="02020603050405020304" pitchFamily="18" charset="0"/>
              </a:rPr>
              <a:t>often / always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possibilities.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  <a:tab pos="588645" algn="l"/>
              </a:tabLst>
            </a:pPr>
            <a:r>
              <a:rPr lang="en-US" sz="1600" dirty="0">
                <a:effectLst/>
                <a:ea typeface="Times New Roman" panose="02020603050405020304" pitchFamily="18" charset="0"/>
              </a:rPr>
              <a:t>We see a person who </a:t>
            </a:r>
            <a:r>
              <a:rPr lang="en-US" sz="1600" i="1" dirty="0">
                <a:effectLst/>
                <a:ea typeface="Times New Roman" panose="02020603050405020304" pitchFamily="18" charset="0"/>
              </a:rPr>
              <a:t>wants to / will never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change, but Adam sees something else.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  <a:tab pos="588645" algn="l"/>
              </a:tabLst>
            </a:pPr>
            <a:r>
              <a:rPr lang="en-US" sz="1600" dirty="0">
                <a:effectLst/>
                <a:ea typeface="Times New Roman" panose="02020603050405020304" pitchFamily="18" charset="0"/>
              </a:rPr>
              <a:t>He believes this so strongly he has it </a:t>
            </a:r>
            <a:r>
              <a:rPr lang="en-US" sz="1600" i="1" dirty="0">
                <a:effectLst/>
                <a:ea typeface="Times New Roman" panose="02020603050405020304" pitchFamily="18" charset="0"/>
              </a:rPr>
              <a:t>written / painted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on his skin.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br>
              <a:rPr lang="en-GB" sz="1600" b="1" i="1" dirty="0">
                <a:effectLst/>
                <a:ea typeface="Times New Roman" panose="02020603050405020304" pitchFamily="18" charset="0"/>
              </a:rPr>
            </a:br>
            <a:r>
              <a:rPr lang="en-US" sz="1600" b="1" dirty="0">
                <a:effectLst/>
                <a:ea typeface="Times New Roman" panose="02020603050405020304" pitchFamily="18" charset="0"/>
              </a:rPr>
              <a:t>Now listen and check your answers.</a:t>
            </a:r>
            <a:endParaRPr lang="en-GB" sz="1600" dirty="0">
              <a:effectLst/>
              <a:ea typeface="Times New Roman" panose="02020603050405020304" pitchFamily="18" charset="0"/>
            </a:endParaRPr>
          </a:p>
          <a:p>
            <a:endParaRPr lang="en-GB" dirty="0"/>
          </a:p>
          <a:p>
            <a:endParaRPr lang="en-ES" dirty="0"/>
          </a:p>
          <a:p>
            <a:endParaRPr lang="en-ES" dirty="0"/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FDEDB48E-AF02-41E3-23B5-69D88225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Tattoo - possibilities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1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D8593F-A857-344A-AB3A-9832FA32E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DCFCB7F-147F-3A48-B8E1-16BEB93914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0398" y="1028015"/>
            <a:ext cx="863600" cy="863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3F2F003-E383-B84B-AF80-CC4B5CE099ED}"/>
              </a:ext>
            </a:extLst>
          </p:cNvPr>
          <p:cNvSpPr txBox="1"/>
          <p:nvPr/>
        </p:nvSpPr>
        <p:spPr>
          <a:xfrm>
            <a:off x="1783014" y="1116680"/>
            <a:ext cx="9176138" cy="4577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Transcript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Stephanie</a:t>
            </a:r>
            <a:endParaRPr lang="en-GB" sz="16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Well, I took this picture in May – in May? - yeah, this year at my friend's house in Bradford, in the North of England. There were several of us there, I don't know, maybe twelve or fifteen people, mostly old university friends of my husband's with their husbands, wives, partners, their children and other people, I </a:t>
            </a:r>
            <a:r>
              <a:rPr lang="en-GB" sz="1600" dirty="0" err="1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dunno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friends, people. You know.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 we all had pasta for lunch, and then we had these great home-made brownies for dessert. Um, and you can actually see some of the brownies in the photo, look, on the plate behind Adam's arm.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Adam is an interesting guy. He's worked as a DJ, ah, and a trainer or monitor on a youth programme, um, a programme for young people – that's where I met him, in fact - and now he works for a ah, homelessness charity, um, a charity which finds emergency um you know, a bed and food for a few days, for, um, for people who would ….who would be on the streets, if nobody helped. And normally, with this charity, they stay in people's houses. 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FDEDB48E-AF02-41E3-23B5-69D88225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Tattoo - possibilities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842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D8593F-A857-344A-AB3A-9832FA32E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DCFCB7F-147F-3A48-B8E1-16BEB93914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0398" y="1028015"/>
            <a:ext cx="863600" cy="863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3F2F003-E383-B84B-AF80-CC4B5CE099ED}"/>
              </a:ext>
            </a:extLst>
          </p:cNvPr>
          <p:cNvSpPr txBox="1"/>
          <p:nvPr/>
        </p:nvSpPr>
        <p:spPr>
          <a:xfrm>
            <a:off x="1783014" y="1116680"/>
            <a:ext cx="9176138" cy="4860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Transcript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Stephanie: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 if you, if you go to visit them, Adam and his wife Lou, they might have a stranger, someone they've never met before, actually staying in their house, sleeping there, like, as if it was a free hotel or something.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With a programme or a system like that, in general it's easier to think of the disadvantages rather than the advantages, maybe, the bad more than the good, but, well, I think it says a lot about Adam and Lou. A lot about what kind of people they are.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Interviewer</a:t>
            </a:r>
            <a:r>
              <a:rPr lang="en-GB" sz="1600" b="1" dirty="0"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Yeah, yeah. I can see that, yeah. And what about the tattoo?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Stephanie</a:t>
            </a:r>
            <a:r>
              <a:rPr lang="en-GB" sz="1600" b="1" dirty="0"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GB" sz="1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Ah yeah, the tattoo, yeah, sorry. Well, he has it because it expresses something Adam really believes in, I mean really, really believes in, both personally and spiritually as a religious person. He believes that there are always possibilities. Sometimes we look at another person, a homeless person or a person who has been in prison or, you know, and the only thing we can see is a situation with no way out, no solution. We see a person who will never change. But Adam, well, Adam can see something else, something different. He'll see hope and possibilities - always. And he believes this so strongly he has it written on his skin.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FDEDB48E-AF02-41E3-23B5-69D88225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Tattoo - possibilities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650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/>
              <a:t>Tattoo - possibilities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Thanks for attending the lesson</a:t>
            </a:r>
          </a:p>
        </p:txBody>
      </p:sp>
    </p:spTree>
    <p:extLst>
      <p:ext uri="{BB962C8B-B14F-4D97-AF65-F5344CB8AC3E}">
        <p14:creationId xmlns:p14="http://schemas.microsoft.com/office/powerpoint/2010/main" val="229947535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CA2429F5-8D23-4BE9-AD5F-F4572A1A6D86}"/>
    </a:ext>
  </a:extLst>
</a:theme>
</file>

<file path=ppt/theme/theme2.xml><?xml version="1.0" encoding="utf-8"?>
<a:theme xmlns:a="http://schemas.openxmlformats.org/drawingml/2006/main" name="Section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165A9B3-7AF4-4E8E-9E34-E5B2E1B3EE61}"/>
    </a:ext>
  </a:extLst>
</a:theme>
</file>

<file path=ppt/theme/theme3.xml><?xml version="1.0" encoding="utf-8"?>
<a:theme xmlns:a="http://schemas.openxmlformats.org/drawingml/2006/main" name="Cover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7A85154B-35F0-4B5D-9ABB-C22ECFA91EBE}"/>
    </a:ext>
  </a:extLst>
</a:theme>
</file>

<file path=ppt/theme/theme4.xml><?xml version="1.0" encoding="utf-8"?>
<a:theme xmlns:a="http://schemas.openxmlformats.org/drawingml/2006/main" name="Section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021BCEB-9709-4AD6-8637-80DEE4ED72A6}"/>
    </a:ext>
  </a:extLst>
</a:theme>
</file>

<file path=ppt/theme/theme5.xml><?xml version="1.0" encoding="utf-8"?>
<a:theme xmlns:a="http://schemas.openxmlformats.org/drawingml/2006/main" name="British Council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9000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5E81798-6535-42DE-9E82-DC88799A933E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British Council blank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C0B9431-BB5E-4669-9CC7-BFFD8B5EAB87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735</Words>
  <Application>Microsoft Office PowerPoint</Application>
  <PresentationFormat>Widescreen</PresentationFormat>
  <Paragraphs>44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Times New Roman</vt:lpstr>
      <vt:lpstr>Arial</vt:lpstr>
      <vt:lpstr>British Council Sans Headline</vt:lpstr>
      <vt:lpstr>British Council Sans</vt:lpstr>
      <vt:lpstr>Calibri</vt:lpstr>
      <vt:lpstr>Calibri Light</vt:lpstr>
      <vt:lpstr>Cover - indigo</vt:lpstr>
      <vt:lpstr>Section - indigo</vt:lpstr>
      <vt:lpstr>Cover - white</vt:lpstr>
      <vt:lpstr>Section - white</vt:lpstr>
      <vt:lpstr>British Council</vt:lpstr>
      <vt:lpstr>Custom Design</vt:lpstr>
      <vt:lpstr>British Council blank</vt:lpstr>
      <vt:lpstr>Tattoo - possibilities</vt:lpstr>
      <vt:lpstr>Tattoo - possibilities</vt:lpstr>
      <vt:lpstr>Tattoo - possibilities</vt:lpstr>
      <vt:lpstr>Tattoo - possibilities</vt:lpstr>
      <vt:lpstr>Tattoo - possibilities</vt:lpstr>
      <vt:lpstr>Tattoo - possibilities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 of time (lower level)</dc:title>
  <dc:creator>McLellan, Catherine (Spain)</dc:creator>
  <cp:lastModifiedBy>Kim Ashmore</cp:lastModifiedBy>
  <cp:revision>45</cp:revision>
  <dcterms:created xsi:type="dcterms:W3CDTF">2020-03-31T10:47:13Z</dcterms:created>
  <dcterms:modified xsi:type="dcterms:W3CDTF">2024-08-19T15:55:30Z</dcterms:modified>
</cp:coreProperties>
</file>