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5"/>
  </p:notesMasterIdLst>
  <p:handoutMasterIdLst>
    <p:handoutMasterId r:id="rId16"/>
  </p:handoutMasterIdLst>
  <p:sldIdLst>
    <p:sldId id="281" r:id="rId8"/>
    <p:sldId id="323" r:id="rId9"/>
    <p:sldId id="337" r:id="rId10"/>
    <p:sldId id="327" r:id="rId11"/>
    <p:sldId id="324" r:id="rId12"/>
    <p:sldId id="336" r:id="rId13"/>
    <p:sldId id="291" r:id="rId14"/>
  </p:sldIdLst>
  <p:sldSz cx="12192000" cy="6858000"/>
  <p:notesSz cx="6858000" cy="9144000"/>
  <p:embeddedFontLst>
    <p:embeddedFont>
      <p:font typeface="British Council Sans" panose="020B0604020202020204" charset="0"/>
      <p:regular r:id="rId17"/>
      <p:bold r:id="rId18"/>
      <p:italic r:id="rId19"/>
      <p:boldItalic r:id="rId20"/>
    </p:embeddedFont>
    <p:embeddedFont>
      <p:font typeface="British Council Sans Headline" panose="020B060402020202020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392" autoAdjust="0"/>
  </p:normalViewPr>
  <p:slideViewPr>
    <p:cSldViewPr snapToGrid="0" snapToObjects="1">
      <p:cViewPr varScale="1">
        <p:scale>
          <a:sx n="70" d="100"/>
          <a:sy n="70" d="100"/>
        </p:scale>
        <p:origin x="8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5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8.fntdata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97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85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5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44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.jpe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Summer love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April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love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pic>
        <p:nvPicPr>
          <p:cNvPr id="2" name="Picture 2" descr="Summer love by Mieke Kenis ">
            <a:extLst>
              <a:ext uri="{FF2B5EF4-FFF2-40B4-BE49-F238E27FC236}">
                <a16:creationId xmlns:a16="http://schemas.microsoft.com/office/drawing/2014/main" id="{CAD01DA8-E102-2EBD-E74F-DFF4788FD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833" y="1142999"/>
            <a:ext cx="6496334" cy="487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58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love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1079801" y="1310206"/>
            <a:ext cx="9178388" cy="282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dirty="0"/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1: The words below are used to talk about the photograph of the hearts in the sand. Look at the words and try to answer questions 1-3.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lvl="1"/>
            <a:endParaRPr lang="en-GB" dirty="0"/>
          </a:p>
          <a:p>
            <a:pPr marL="800100" lvl="1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ADD1A42-0E7B-1941-A842-29296C038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200" y="1500542"/>
            <a:ext cx="863600" cy="863600"/>
          </a:xfrm>
          <a:prstGeom prst="rect">
            <a:avLst/>
          </a:prstGeom>
        </p:spPr>
      </p:pic>
      <p:pic>
        <p:nvPicPr>
          <p:cNvPr id="2" name="Picture 1" descr="A close up of words&#10;&#10;Description automatically generated">
            <a:extLst>
              <a:ext uri="{FF2B5EF4-FFF2-40B4-BE49-F238E27FC236}">
                <a16:creationId xmlns:a16="http://schemas.microsoft.com/office/drawing/2014/main" id="{2F164302-D176-1C03-5FDE-866A549E17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801" y="2364143"/>
            <a:ext cx="6139866" cy="37994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ABCB5C1-0FE9-0D96-2E6D-B33F29711E8C}"/>
              </a:ext>
            </a:extLst>
          </p:cNvPr>
          <p:cNvSpPr/>
          <p:nvPr/>
        </p:nvSpPr>
        <p:spPr>
          <a:xfrm>
            <a:off x="7902054" y="2688916"/>
            <a:ext cx="3398292" cy="3149919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Where do you think the photographer took the photo?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Why do you think the photographer took it?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What do you think has happened since?</a:t>
            </a:r>
            <a:endParaRPr lang="en-GB" sz="18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90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400" y="1448400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663999" y="1623629"/>
            <a:ext cx="7193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Listen to the recording and answer the questions. </a:t>
            </a:r>
          </a:p>
          <a:p>
            <a:endParaRPr lang="en-GB" dirty="0"/>
          </a:p>
          <a:p>
            <a:endParaRPr lang="en-ES" dirty="0"/>
          </a:p>
          <a:p>
            <a:endParaRPr lang="en-ES" dirty="0"/>
          </a:p>
        </p:txBody>
      </p:sp>
      <p:pic>
        <p:nvPicPr>
          <p:cNvPr id="3" name="Picture 2" descr="Summer love by Mieke Kenis ">
            <a:extLst>
              <a:ext uri="{FF2B5EF4-FFF2-40B4-BE49-F238E27FC236}">
                <a16:creationId xmlns:a16="http://schemas.microsoft.com/office/drawing/2014/main" id="{4FB38C4D-5C31-09CB-6DB3-6454E3DC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618" y="2312000"/>
            <a:ext cx="4254283" cy="319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1FE511-72DE-07DF-057D-205CF45290A0}"/>
              </a:ext>
            </a:extLst>
          </p:cNvPr>
          <p:cNvSpPr txBox="1"/>
          <p:nvPr/>
        </p:nvSpPr>
        <p:spPr>
          <a:xfrm>
            <a:off x="1663998" y="2137688"/>
            <a:ext cx="5200826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Where did the photographer go for her summer holiday when she was a child?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Where does the photographer go now for her summer holiday?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Who does she take with her on holiday?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Who drew the heart in the sand?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has happened since the photographer took the photo?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FDEDB48E-AF02-41E3-23B5-69D88225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Summer love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love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DCA5F-FFA4-9043-9000-579A56E08879}"/>
              </a:ext>
            </a:extLst>
          </p:cNvPr>
          <p:cNvSpPr txBox="1"/>
          <p:nvPr/>
        </p:nvSpPr>
        <p:spPr>
          <a:xfrm>
            <a:off x="1407837" y="1296000"/>
            <a:ext cx="9991104" cy="4873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Transcript: Summer love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Photographer</a:t>
            </a:r>
            <a:r>
              <a:rPr lang="en-GB" sz="1600" b="1" dirty="0">
                <a:ea typeface="Times New Roman" panose="02020603050405020304" pitchFamily="18" charset="0"/>
              </a:rPr>
              <a:t>: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I am from Belgium, and when I was a child, our holiday at the beach in Belgium was the absolute best moment of the year, the thing we waited for and dreamt about for twelve months. 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My parents first took us to the beach in Belgium in summer in 1958. I was very young, and since that time, and oh, it seems a long time ago, since that time, I have spent a few days at the beach in Belgium every year, every single year, so that it means more than fifty holidays!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Now I am the parent, I have my own children, and my children inherited that love for the beach, so this annual visit has continued as a tradition in my own family too, we still spend a few days or </a:t>
            </a:r>
            <a:r>
              <a:rPr lang="en-US" sz="1600" dirty="0" err="1">
                <a:effectLst/>
                <a:ea typeface="Times New Roman" panose="02020603050405020304" pitchFamily="18" charset="0"/>
              </a:rPr>
              <a:t>or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a week or two at the beach here in Belgium in summer. Every summer. 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And this photograph is of the beach, of course, in Belgium. I took it in 2010, I think. And the story? Well, my son went for a walk along the beach with his girlfriend, a romantic walk as young people do, young people in love, and like all young lovers all, um, everywhere in the world, they drew a heart. This heart. And in this heart they drew – or they wrote - their initials in the wet sand, as you can see - A and J. 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But, as always, of course, the sea washed away the heart. It took it away, the heart was gone forever. But they – my son and his girlfriend – their love continues. They are still very much in love today. 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Interviewer</a:t>
            </a:r>
            <a:r>
              <a:rPr lang="en-GB" sz="1600" b="1" dirty="0">
                <a:ea typeface="Times New Roman" panose="02020603050405020304" pitchFamily="18" charset="0"/>
              </a:rPr>
              <a:t>: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Ah, what a romantic story!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75EC7D24-D3B7-3443-B906-95646A11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1178" y="1159882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0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love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AA1F9E0-C78C-DA4B-B07E-D13011228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2247" y="1424179"/>
            <a:ext cx="863600" cy="86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DC1AA9-7883-D64E-A454-0490D64E55F1}"/>
              </a:ext>
            </a:extLst>
          </p:cNvPr>
          <p:cNvSpPr txBox="1"/>
          <p:nvPr/>
        </p:nvSpPr>
        <p:spPr>
          <a:xfrm>
            <a:off x="1867648" y="1618034"/>
            <a:ext cx="7634940" cy="451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Choose a photo and imagine that you took it. </a:t>
            </a:r>
          </a:p>
          <a:p>
            <a:endParaRPr lang="en-GB" b="1" dirty="0"/>
          </a:p>
          <a:p>
            <a:r>
              <a:rPr lang="en-GB" b="1" dirty="0"/>
              <a:t>Write a story about the photo. Include information about:</a:t>
            </a:r>
          </a:p>
          <a:p>
            <a:endParaRPr lang="en-GB" b="1" dirty="0"/>
          </a:p>
          <a:p>
            <a:pPr marL="342900" lvl="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Where / when the photo was taken</a:t>
            </a:r>
          </a:p>
          <a:p>
            <a:pPr marL="342900" lvl="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Why you took the photo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has happened since you took the photo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 </a:t>
            </a:r>
            <a:endParaRPr lang="en-ES" dirty="0"/>
          </a:p>
          <a:p>
            <a:endParaRPr lang="en-ES" dirty="0"/>
          </a:p>
          <a:p>
            <a:endParaRPr lang="en-ES" dirty="0"/>
          </a:p>
          <a:p>
            <a:r>
              <a:rPr lang="en-GB" dirty="0"/>
              <a:t>	</a:t>
            </a:r>
            <a:endParaRPr lang="en-ES" dirty="0"/>
          </a:p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4904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Summer love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577</Words>
  <Application>Microsoft Office PowerPoint</Application>
  <PresentationFormat>Widescreen</PresentationFormat>
  <Paragraphs>60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Times New Roman</vt:lpstr>
      <vt:lpstr>British Council Sans</vt:lpstr>
      <vt:lpstr>Arial</vt:lpstr>
      <vt:lpstr>Calibri</vt:lpstr>
      <vt:lpstr>Courier New</vt:lpstr>
      <vt:lpstr>Calibri Light</vt:lpstr>
      <vt:lpstr>British Council Sans Headline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Summer love</vt:lpstr>
      <vt:lpstr>Summer love</vt:lpstr>
      <vt:lpstr>Summer love</vt:lpstr>
      <vt:lpstr>Summer love</vt:lpstr>
      <vt:lpstr>Summer love</vt:lpstr>
      <vt:lpstr>Summer love</vt:lpstr>
      <vt:lpstr>Summer love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41</cp:revision>
  <dcterms:created xsi:type="dcterms:W3CDTF">2020-03-31T10:47:13Z</dcterms:created>
  <dcterms:modified xsi:type="dcterms:W3CDTF">2024-08-19T11:52:26Z</dcterms:modified>
</cp:coreProperties>
</file>