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8"/>
  </p:notesMasterIdLst>
  <p:handoutMasterIdLst>
    <p:handoutMasterId r:id="rId19"/>
  </p:handoutMasterIdLst>
  <p:sldIdLst>
    <p:sldId id="281" r:id="rId8"/>
    <p:sldId id="323" r:id="rId9"/>
    <p:sldId id="327" r:id="rId10"/>
    <p:sldId id="333" r:id="rId11"/>
    <p:sldId id="335" r:id="rId12"/>
    <p:sldId id="324" r:id="rId13"/>
    <p:sldId id="334" r:id="rId14"/>
    <p:sldId id="325" r:id="rId15"/>
    <p:sldId id="336" r:id="rId16"/>
    <p:sldId id="291" r:id="rId17"/>
  </p:sldIdLst>
  <p:sldSz cx="12192000" cy="6858000"/>
  <p:notesSz cx="6858000" cy="9144000"/>
  <p:embeddedFontLst>
    <p:embeddedFont>
      <p:font typeface="British Council Sans" panose="020B0604020202020204" charset="0"/>
      <p:regular r:id="rId20"/>
      <p:bold r:id="rId21"/>
      <p:italic r:id="rId22"/>
      <p:boldItalic r:id="rId23"/>
    </p:embeddedFont>
    <p:embeddedFont>
      <p:font typeface="British Council Sans Headline" panose="020B060402020202020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92" autoAdjust="0"/>
  </p:normalViewPr>
  <p:slideViewPr>
    <p:cSldViewPr snapToGrid="0" snapToObjects="1">
      <p:cViewPr varScale="1">
        <p:scale>
          <a:sx n="70" d="100"/>
          <a:sy n="70" d="100"/>
        </p:scale>
        <p:origin x="8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5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11/08/2024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11/08/2024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7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5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29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229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44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08/11/2024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e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e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A remote house in the west of Scotland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A remote house in the west of Scotland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648000" y="1343939"/>
            <a:ext cx="917838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pPr lvl="1"/>
            <a:r>
              <a:rPr lang="en-GB" b="1" dirty="0"/>
              <a:t>Look at the photo. Would you like to live in this house? Why? Why not?</a:t>
            </a:r>
          </a:p>
          <a:p>
            <a:pPr lvl="1"/>
            <a:r>
              <a:rPr lang="en-GB" b="1" dirty="0"/>
              <a:t>Write a list of advantages and disadvantages. 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ADD1A42-0E7B-1941-A842-29296C038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200" y="1500542"/>
            <a:ext cx="863600" cy="863600"/>
          </a:xfrm>
          <a:prstGeom prst="rect">
            <a:avLst/>
          </a:prstGeom>
        </p:spPr>
      </p:pic>
      <p:pic>
        <p:nvPicPr>
          <p:cNvPr id="1026" name="Picture 2" descr="Remote house west Scotland via ELTPics">
            <a:extLst>
              <a:ext uri="{FF2B5EF4-FFF2-40B4-BE49-F238E27FC236}">
                <a16:creationId xmlns:a16="http://schemas.microsoft.com/office/drawing/2014/main" id="{19092A92-2848-BD91-53BD-2ED7D7C74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886" y="2364142"/>
            <a:ext cx="5090615" cy="353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8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78E97F2D-EAF0-3A45-B408-CF4966717E7E}"/>
              </a:ext>
            </a:extLst>
          </p:cNvPr>
          <p:cNvSpPr txBox="1">
            <a:spLocks/>
          </p:cNvSpPr>
          <p:nvPr/>
        </p:nvSpPr>
        <p:spPr>
          <a:xfrm>
            <a:off x="800400" y="6564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000" b="0" i="0" kern="1200">
                <a:solidFill>
                  <a:schemeClr val="tx2"/>
                </a:solidFill>
                <a:latin typeface="British Council Sans Headline" panose="020B0504020202020204" pitchFamily="34" charset="0"/>
                <a:ea typeface="+mj-ea"/>
                <a:cs typeface="British Council Sans Headline" panose="020B0504020202020204" pitchFamily="34" charset="0"/>
              </a:defRPr>
            </a:lvl1pPr>
          </a:lstStyle>
          <a:p>
            <a:r>
              <a:rPr lang="en-US" dirty="0"/>
              <a:t>A remote house in the west of Scotland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400" y="1448400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664000" y="1623629"/>
            <a:ext cx="3412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 are going to listen to the woman who took the photograph of the house. 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Why was the woman in the west of Scotland?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When was she there?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Where was she staying?</a:t>
            </a:r>
            <a:endParaRPr lang="en-ES" dirty="0"/>
          </a:p>
          <a:p>
            <a:endParaRPr lang="en-ES" dirty="0"/>
          </a:p>
          <a:p>
            <a:endParaRPr lang="en-ES" dirty="0"/>
          </a:p>
        </p:txBody>
      </p:sp>
      <p:pic>
        <p:nvPicPr>
          <p:cNvPr id="2" name="Picture 2" descr="Remote house west Scotland via ELTPics">
            <a:extLst>
              <a:ext uri="{FF2B5EF4-FFF2-40B4-BE49-F238E27FC236}">
                <a16:creationId xmlns:a16="http://schemas.microsoft.com/office/drawing/2014/main" id="{37D2B5CD-476F-EBA5-F49D-922A2313A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961" y="1623629"/>
            <a:ext cx="5340209" cy="370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593F-A857-344A-AB3A-9832FA32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www.teachingenglish.org.uk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78E97F2D-EAF0-3A45-B408-CF4966717E7E}"/>
              </a:ext>
            </a:extLst>
          </p:cNvPr>
          <p:cNvSpPr txBox="1">
            <a:spLocks/>
          </p:cNvSpPr>
          <p:nvPr/>
        </p:nvSpPr>
        <p:spPr>
          <a:xfrm>
            <a:off x="800400" y="6564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000" b="0" i="0" kern="1200">
                <a:solidFill>
                  <a:schemeClr val="tx2"/>
                </a:solidFill>
                <a:latin typeface="British Council Sans Headline" panose="020B0504020202020204" pitchFamily="34" charset="0"/>
                <a:ea typeface="+mj-ea"/>
                <a:cs typeface="British Council Sans Headline" panose="020B0504020202020204" pitchFamily="34" charset="0"/>
              </a:defRPr>
            </a:lvl1pPr>
          </a:lstStyle>
          <a:p>
            <a:r>
              <a:rPr lang="en-US" dirty="0"/>
              <a:t>A remote house in the west of Scotland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DCFCB7F-147F-3A48-B8E1-16BEB9391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400" y="1448400"/>
            <a:ext cx="863600" cy="86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2F003-E383-B84B-AF80-CC4B5CE099ED}"/>
              </a:ext>
            </a:extLst>
          </p:cNvPr>
          <p:cNvSpPr txBox="1"/>
          <p:nvPr/>
        </p:nvSpPr>
        <p:spPr>
          <a:xfrm>
            <a:off x="1664000" y="1623629"/>
            <a:ext cx="34129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family stayed in a self-catering cottage on the coast – not this house!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did the family do during their holiday?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Why did the woman take a photo of this house?</a:t>
            </a:r>
            <a:endParaRPr lang="en-ES" dirty="0"/>
          </a:p>
          <a:p>
            <a:endParaRPr lang="en-ES" dirty="0"/>
          </a:p>
          <a:p>
            <a:endParaRPr lang="en-ES" dirty="0"/>
          </a:p>
        </p:txBody>
      </p:sp>
      <p:pic>
        <p:nvPicPr>
          <p:cNvPr id="2" name="Picture 2" descr="Remote house west Scotland via ELTPics">
            <a:extLst>
              <a:ext uri="{FF2B5EF4-FFF2-40B4-BE49-F238E27FC236}">
                <a16:creationId xmlns:a16="http://schemas.microsoft.com/office/drawing/2014/main" id="{37D2B5CD-476F-EBA5-F49D-922A2313A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961" y="1623629"/>
            <a:ext cx="5340209" cy="370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56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DCA5F-FFA4-9043-9000-579A56E08879}"/>
              </a:ext>
            </a:extLst>
          </p:cNvPr>
          <p:cNvSpPr txBox="1"/>
          <p:nvPr/>
        </p:nvSpPr>
        <p:spPr>
          <a:xfrm>
            <a:off x="1407837" y="1296000"/>
            <a:ext cx="9991104" cy="639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Listen to the recording. What language is used to clarify the following words and expressions?</a:t>
            </a:r>
            <a:endParaRPr lang="en-GB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1. a cottage</a:t>
            </a:r>
            <a:endParaRPr lang="en-GB" sz="1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 a great little house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 a cute little cabin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2. self-catering</a:t>
            </a:r>
            <a:endParaRPr lang="en-GB" sz="1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 You can cook and eat when you want and what you want.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 You can provide all your own meals yourself.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3. It caught my eye. </a:t>
            </a:r>
            <a:endParaRPr lang="en-GB" sz="1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 It captured my interest.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 It drew my attention.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</a:rPr>
              <a:t> 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endParaRPr lang="en-ES" dirty="0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5EC7D24-D3B7-3443-B906-95646A11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178" y="1159882"/>
            <a:ext cx="863600" cy="863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6DC69A-BE4E-C10B-90A7-3B4C9F44B530}"/>
              </a:ext>
            </a:extLst>
          </p:cNvPr>
          <p:cNvSpPr txBox="1"/>
          <p:nvPr/>
        </p:nvSpPr>
        <p:spPr>
          <a:xfrm>
            <a:off x="6909179" y="2023482"/>
            <a:ext cx="6093724" cy="2572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4. remote</a:t>
            </a:r>
            <a:endParaRPr lang="en-GB" sz="1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 off-the-beaten-path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 isolated, far away from everything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5. It appealed to me. </a:t>
            </a:r>
            <a:endParaRPr lang="en-GB" sz="14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a) I liked it.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b) I was impressed by it. </a:t>
            </a:r>
          </a:p>
        </p:txBody>
      </p:sp>
    </p:spTree>
    <p:extLst>
      <p:ext uri="{BB962C8B-B14F-4D97-AF65-F5344CB8AC3E}">
        <p14:creationId xmlns:p14="http://schemas.microsoft.com/office/powerpoint/2010/main" val="126535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DCA5F-FFA4-9043-9000-579A56E08879}"/>
              </a:ext>
            </a:extLst>
          </p:cNvPr>
          <p:cNvSpPr txBox="1"/>
          <p:nvPr/>
        </p:nvSpPr>
        <p:spPr>
          <a:xfrm>
            <a:off x="1407837" y="1296000"/>
            <a:ext cx="9991104" cy="602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Transcript: A remote house in the west of Scotland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Carol: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took this photo during a family holiday we had on the coast, um, the west coast of Scotland. We were staying just south of a town called Oban, which is about, oh I don't know, about two hours north of Glasgow, Scotland's biggest city. And it was, oh, probably about eight years ago. Eight or nine.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were staying in a self-catering cottage, a great little house it was, with a fantastic kitchen, and very comfortable.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Interviewer: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Self-catering? Yeah?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Carol: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Yes. We don't like having to look for restaurants all the time, it's not a good way to spend your holiday time. With self-catering, you can cook and eat when you want and what you want. And anyway, eating in a restaurant with a family of four people is, you know, it's very expensive in the UK.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Interviewer: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Yes, that's true. Yeah.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</a:rPr>
              <a:t> 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endParaRPr lang="en-ES" dirty="0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5EC7D24-D3B7-3443-B906-95646A11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178" y="1159882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0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DCA5F-FFA4-9043-9000-579A56E08879}"/>
              </a:ext>
            </a:extLst>
          </p:cNvPr>
          <p:cNvSpPr txBox="1"/>
          <p:nvPr/>
        </p:nvSpPr>
        <p:spPr>
          <a:xfrm>
            <a:off x="1407837" y="1296000"/>
            <a:ext cx="9991104" cy="545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Carol: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Anyway, we were on holiday, and we'd been spending time just, you know, relaxing and walking along the beaches, visiting the local villages and pubs and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yes, just relaxing, and on this particular day we had rented a boat. There was just me, my husband and our two children, and they were about ten and twelve at the time.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most of the photos I took that day were of us and the children trying to drive the boat and...and things like that, but I also took photos of the coast, the beaches, which are incredibly beautiful, and this house caught my eye, you know? It drew my attention, because it's so remote, so – well – alone and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well, that quite appealed to me at the time. I liked it.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Interviewer: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really does look totally alone, doesn't it? Very, eh, isolated or...or far away from everything.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Carol: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Yes, but that's what I like about it. It's good to be alone sometimes, isn't it? I mean, I wouldn't want to live there permanently but sometimes, you know, yes. Don't you agree?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88645" algn="l"/>
              </a:tabLst>
            </a:pPr>
            <a:r>
              <a:rPr lang="en-GB" sz="1400" b="1" dirty="0">
                <a:effectLst/>
                <a:ea typeface="Times New Roman" panose="02020603050405020304" pitchFamily="18" charset="0"/>
              </a:rPr>
              <a:t> </a:t>
            </a:r>
            <a:endParaRPr lang="en-GB" sz="1400" dirty="0">
              <a:effectLst/>
              <a:ea typeface="Times New Roman" panose="02020603050405020304" pitchFamily="18" charset="0"/>
            </a:endParaRPr>
          </a:p>
          <a:p>
            <a:endParaRPr lang="en-ES" dirty="0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5EC7D24-D3B7-3443-B906-95646A11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178" y="1159882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3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AA1F9E0-C78C-DA4B-B07E-D13011228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247" y="1424179"/>
            <a:ext cx="863600" cy="86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DC1AA9-7883-D64E-A454-0490D64E55F1}"/>
              </a:ext>
            </a:extLst>
          </p:cNvPr>
          <p:cNvSpPr txBox="1"/>
          <p:nvPr/>
        </p:nvSpPr>
        <p:spPr>
          <a:xfrm>
            <a:off x="1867648" y="1618034"/>
            <a:ext cx="76349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Choose a photo. </a:t>
            </a:r>
          </a:p>
          <a:p>
            <a:endParaRPr lang="en-GB" b="1" dirty="0"/>
          </a:p>
          <a:p>
            <a:r>
              <a:rPr lang="en-GB" b="1" dirty="0"/>
              <a:t>Write five words or phrases which you could use to describe the photo in column 1. Write synonyms or definitions in column 2. </a:t>
            </a:r>
          </a:p>
          <a:p>
            <a:endParaRPr lang="en-GB" dirty="0"/>
          </a:p>
          <a:p>
            <a:r>
              <a:rPr lang="en-GB" dirty="0"/>
              <a:t> </a:t>
            </a:r>
            <a:endParaRPr lang="en-ES" dirty="0"/>
          </a:p>
          <a:p>
            <a:endParaRPr lang="en-ES" dirty="0"/>
          </a:p>
          <a:p>
            <a:endParaRPr lang="en-ES" dirty="0"/>
          </a:p>
          <a:p>
            <a:r>
              <a:rPr lang="en-GB" dirty="0"/>
              <a:t>	</a:t>
            </a:r>
            <a:endParaRPr lang="en-ES" dirty="0"/>
          </a:p>
          <a:p>
            <a:endParaRPr lang="en-E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B5AEC3-FB1A-C63F-17F4-7847E38D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78116"/>
              </p:ext>
            </p:extLst>
          </p:nvPr>
        </p:nvGraphicFramePr>
        <p:xfrm>
          <a:off x="2056000" y="3049195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759359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9564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 or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Synonym or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194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1.  </a:t>
                      </a:r>
                      <a:r>
                        <a:rPr lang="en-GB" i="1" dirty="0"/>
                        <a:t>Ex: twin beds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two single beds in one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5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08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80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5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6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remote house in the west of Scotland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AA1F9E0-C78C-DA4B-B07E-D13011228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247" y="1424179"/>
            <a:ext cx="863600" cy="86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DC1AA9-7883-D64E-A454-0490D64E55F1}"/>
              </a:ext>
            </a:extLst>
          </p:cNvPr>
          <p:cNvSpPr txBox="1"/>
          <p:nvPr/>
        </p:nvSpPr>
        <p:spPr>
          <a:xfrm>
            <a:off x="1867648" y="1618034"/>
            <a:ext cx="7634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Imagine that you took your chosen photo. </a:t>
            </a:r>
          </a:p>
          <a:p>
            <a:endParaRPr lang="en-GB" b="1" dirty="0"/>
          </a:p>
          <a:p>
            <a:r>
              <a:rPr lang="en-GB" b="1" dirty="0"/>
              <a:t>Write a monologue or an article for a travel magazine / website about the photo. Include the following: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Where the photograph was 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you were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you took the photo</a:t>
            </a:r>
          </a:p>
          <a:p>
            <a:endParaRPr lang="en-GB" b="1" dirty="0"/>
          </a:p>
          <a:p>
            <a:r>
              <a:rPr lang="en-GB" b="1" dirty="0"/>
              <a:t>Don’t forget to include your words and synonyms / definitions!</a:t>
            </a:r>
          </a:p>
          <a:p>
            <a:endParaRPr lang="en-GB" dirty="0"/>
          </a:p>
          <a:p>
            <a:r>
              <a:rPr lang="en-GB" dirty="0"/>
              <a:t> </a:t>
            </a:r>
            <a:endParaRPr lang="en-ES" dirty="0"/>
          </a:p>
          <a:p>
            <a:endParaRPr lang="en-ES" dirty="0"/>
          </a:p>
          <a:p>
            <a:endParaRPr lang="en-ES" dirty="0"/>
          </a:p>
          <a:p>
            <a:r>
              <a:rPr lang="en-GB" dirty="0"/>
              <a:t>	</a:t>
            </a:r>
            <a:endParaRPr lang="en-ES" dirty="0"/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4904796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925</Words>
  <Application>Microsoft Office PowerPoint</Application>
  <PresentationFormat>Widescreen</PresentationFormat>
  <Paragraphs>117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British Council Sans Headline</vt:lpstr>
      <vt:lpstr>Calibri Light</vt:lpstr>
      <vt:lpstr>British Council Sans</vt:lpstr>
      <vt:lpstr>Times New Roman</vt:lpstr>
      <vt:lpstr>Arial</vt:lpstr>
      <vt:lpstr>Calibri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A remote house in the west of Scotland</vt:lpstr>
      <vt:lpstr>A remote house in the west of Scotland</vt:lpstr>
      <vt:lpstr>PowerPoint Presentation</vt:lpstr>
      <vt:lpstr>PowerPoint Presentation</vt:lpstr>
      <vt:lpstr>A remote house in the west of Scotland</vt:lpstr>
      <vt:lpstr>A remote house in the west of Scotland</vt:lpstr>
      <vt:lpstr>A remote house in the west of Scotland</vt:lpstr>
      <vt:lpstr>A remote house in the west of Scotland</vt:lpstr>
      <vt:lpstr>A remote house in the west of Scotland</vt:lpstr>
      <vt:lpstr>A remote house in the west of Scotland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36</cp:revision>
  <dcterms:created xsi:type="dcterms:W3CDTF">2020-03-31T10:47:13Z</dcterms:created>
  <dcterms:modified xsi:type="dcterms:W3CDTF">2024-08-11T17:06:21Z</dcterms:modified>
</cp:coreProperties>
</file>