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9D2C-7C7A-6061-6B1B-9FDEEB288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DAFB3-4EAB-EF7D-7AB4-A45CAEF0B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2B2F9-CAF2-6789-B239-5A2569C1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15EA4-BDF2-8C0F-E613-06EB2CC3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15F8B-2CE1-015A-A7DA-6CC4F908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2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D9E6-F6C9-81C9-2993-DFCD6258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5E391-E21D-6D12-C68F-38C6D578A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3B08F-ED41-E34C-4338-0A573069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9BC99-F702-F105-05F8-C0686D67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9A26C-583C-EA7C-E335-87926CDE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EB563-E3D6-8DD2-FAE1-E4189325E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F058B-2294-4716-945D-D9386FB3D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362C1-34CB-DBBA-2695-C06FD4AB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73A7-18D9-204A-CFB3-A5D70675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DB71-615A-6B79-4BCE-AFC7FAE0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5D4C-BA74-C673-A166-9C67D623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319E-27D5-3D40-FADC-DB5BA3E7D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50C87-6EA2-1C64-D9F9-800D2DCD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BD43-0AA0-C713-BBAC-B3023555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6C552-C86E-276A-E812-27F82089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1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8C81-04D4-F77E-0369-47785186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81AFD-9584-1F0C-B58D-3DEEDF74E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F06F-679B-2FB6-AE3F-2978A0A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EDDA-0C38-C45A-4EF1-11E16A77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5CB02-536D-7DEF-FE91-426983D9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2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EEA7-F2D0-0FC0-2614-6A6DB1A4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77CA8-0550-76B3-D130-1371E66F9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3AE00-6EEB-02C0-C2EC-0890AD2D6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8C431-8FC4-09ED-240A-94C2977D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37BDB-FB5D-837C-C730-DBAE362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2609F-AF49-1A3E-58EA-F2D00514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5400-E6B9-E5E7-1E91-3B323C69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B1ABE-BA99-A482-19DE-3750B4426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A7D79-8312-1E28-A6C9-534ABFCF7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229FA-01B1-EDC2-369E-42D5FF964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75263-C919-CE54-0866-7A7D5E5F3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78339-78C4-46ED-9A02-29C50CD7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09C39-0640-EB74-3B68-148636E5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44763-5916-4EBD-63AF-C311AA1B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9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E754-2421-F083-2ECF-6B0B3E1C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E0BBA-9AD6-5CDD-C460-5E0652BB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BD452-84CB-5DFD-5F91-496EBA89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4C57F-C17E-14D1-C7E2-BC12BF03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2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0FF5B-2B33-43F4-C926-6B56C160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4DDB1-8DE2-469D-4C8D-21A93F0B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D2475-4B25-54B2-7009-6FFC6764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93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88F3-7364-2F74-EF8A-52F1B80B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0035-CCC2-B9FE-85EA-5DF302B7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E2089-F2EA-182B-1A9C-C7A7FDAD8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449B8-70CC-0562-E8DB-37F854F0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B14B4-550E-8A9C-F8B3-FFB74CDD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F5E0A-AB92-BE95-215A-DC5DD37F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AED9-53C2-D60A-8BF7-05BDD828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A1F8E-4C93-0E7E-2866-94BD65C60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21D1D-CD47-5E23-A444-F40DD5AC9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FDAC4-D541-4CA0-8656-6DD702BF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3CF14-F42E-4474-1977-2704D822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60D1E-D91A-C963-86F9-455E2897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A860F-3C5B-016E-8083-648575CE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E1AB1-1066-7F66-4D35-FF8C55D6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B29E-08AB-4B18-03B6-4EAA0A5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4FDDB-4D7E-432F-BCFC-12EF6E12675C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73E0-21B5-C399-99D5-C6B868008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EBBA-FF0F-742D-CD2E-8CC3DB468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2A5B3B-994B-48F6-A594-3F58D8092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3D7DCB8-5DA6-AFB1-4F39-6926D256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0" y="35661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A40F0-3348-D8F8-D23D-3C6A54F955E7}"/>
              </a:ext>
            </a:extLst>
          </p:cNvPr>
          <p:cNvSpPr txBox="1"/>
          <p:nvPr/>
        </p:nvSpPr>
        <p:spPr>
          <a:xfrm>
            <a:off x="257175" y="63167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DD342-9480-49DF-D09F-7734A328E38B}"/>
              </a:ext>
            </a:extLst>
          </p:cNvPr>
          <p:cNvSpPr txBox="1"/>
          <p:nvPr/>
        </p:nvSpPr>
        <p:spPr>
          <a:xfrm>
            <a:off x="2286000" y="22928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is great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16557-53DF-25AB-A19F-39775584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454" y="1130649"/>
            <a:ext cx="7819441" cy="49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3D7DCB8-5DA6-AFB1-4F39-6926D256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0" y="35661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A40F0-3348-D8F8-D23D-3C6A54F955E7}"/>
              </a:ext>
            </a:extLst>
          </p:cNvPr>
          <p:cNvSpPr txBox="1"/>
          <p:nvPr/>
        </p:nvSpPr>
        <p:spPr>
          <a:xfrm>
            <a:off x="257175" y="63167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DD342-9480-49DF-D09F-7734A328E38B}"/>
              </a:ext>
            </a:extLst>
          </p:cNvPr>
          <p:cNvSpPr txBox="1"/>
          <p:nvPr/>
        </p:nvSpPr>
        <p:spPr>
          <a:xfrm>
            <a:off x="2286000" y="22928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B8F07-C140-3637-688F-C1CAC58B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875614"/>
            <a:ext cx="7684841" cy="53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3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3D7DCB8-5DA6-AFB1-4F39-6926D256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0" y="35661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A40F0-3348-D8F8-D23D-3C6A54F955E7}"/>
              </a:ext>
            </a:extLst>
          </p:cNvPr>
          <p:cNvSpPr txBox="1"/>
          <p:nvPr/>
        </p:nvSpPr>
        <p:spPr>
          <a:xfrm>
            <a:off x="257175" y="63167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DD342-9480-49DF-D09F-7734A328E38B}"/>
              </a:ext>
            </a:extLst>
          </p:cNvPr>
          <p:cNvSpPr txBox="1"/>
          <p:nvPr/>
        </p:nvSpPr>
        <p:spPr>
          <a:xfrm>
            <a:off x="2371725" y="22928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58DD0-0234-1CF5-840C-81786C82FBF2}"/>
              </a:ext>
            </a:extLst>
          </p:cNvPr>
          <p:cNvSpPr txBox="1"/>
          <p:nvPr/>
        </p:nvSpPr>
        <p:spPr>
          <a:xfrm>
            <a:off x="2143125" y="31485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		</a:t>
            </a:r>
          </a:p>
          <a:p>
            <a:r>
              <a:rPr lang="en-GB" dirty="0"/>
              <a:t>	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86E366-9E72-D982-8CB4-F44B2B9A2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23532"/>
              </p:ext>
            </p:extLst>
          </p:nvPr>
        </p:nvGraphicFramePr>
        <p:xfrm>
          <a:off x="2032000" y="1615693"/>
          <a:ext cx="8127999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80555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24172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1424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Place names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38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81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7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3D7DCB8-5DA6-AFB1-4F39-6926D256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0" y="35661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A40F0-3348-D8F8-D23D-3C6A54F955E7}"/>
              </a:ext>
            </a:extLst>
          </p:cNvPr>
          <p:cNvSpPr txBox="1"/>
          <p:nvPr/>
        </p:nvSpPr>
        <p:spPr>
          <a:xfrm>
            <a:off x="257175" y="63167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DD342-9480-49DF-D09F-7734A328E38B}"/>
              </a:ext>
            </a:extLst>
          </p:cNvPr>
          <p:cNvSpPr txBox="1"/>
          <p:nvPr/>
        </p:nvSpPr>
        <p:spPr>
          <a:xfrm>
            <a:off x="2286000" y="22928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cloud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BB5506-9FA9-4908-86AB-2B0CCBE4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1417255"/>
            <a:ext cx="8457783" cy="40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58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mordue</dc:creator>
  <cp:lastModifiedBy>suzanne mordue</cp:lastModifiedBy>
  <cp:revision>1</cp:revision>
  <dcterms:created xsi:type="dcterms:W3CDTF">2024-08-17T13:00:48Z</dcterms:created>
  <dcterms:modified xsi:type="dcterms:W3CDTF">2024-08-17T15:42:41Z</dcterms:modified>
</cp:coreProperties>
</file>