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00" r:id="rId6"/>
  </p:sldMasterIdLst>
  <p:notesMasterIdLst>
    <p:notesMasterId r:id="rId11"/>
  </p:notesMasterIdLst>
  <p:handoutMasterIdLst>
    <p:handoutMasterId r:id="rId12"/>
  </p:handoutMasterIdLst>
  <p:sldIdLst>
    <p:sldId id="281" r:id="rId7"/>
    <p:sldId id="351" r:id="rId8"/>
    <p:sldId id="352" r:id="rId9"/>
    <p:sldId id="353" r:id="rId10"/>
  </p:sldIdLst>
  <p:sldSz cx="12192000" cy="6858000"/>
  <p:notesSz cx="6858000" cy="9144000"/>
  <p:embeddedFontLst>
    <p:embeddedFont>
      <p:font typeface="British Council Sans" panose="020B0604020202020204" charset="0"/>
      <p:regular r:id="rId13"/>
      <p:bold r:id="rId14"/>
      <p:italic r:id="rId15"/>
      <p:boldItalic r:id="rId16"/>
    </p:embeddedFont>
    <p:embeddedFont>
      <p:font typeface="British Council Sans Headline" panose="020B060402020202020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61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0" autoAdjust="0"/>
  </p:normalViewPr>
  <p:slideViewPr>
    <p:cSldViewPr snapToGrid="0" snapToObjects="1">
      <p:cViewPr varScale="1">
        <p:scale>
          <a:sx n="107" d="100"/>
          <a:sy n="107" d="100"/>
        </p:scale>
        <p:origin x="9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0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What’s the weather like?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TeachingEnglish</a:t>
            </a:r>
            <a:r>
              <a:rPr lang="en-GB" dirty="0"/>
              <a:t>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May </a:t>
            </a:r>
            <a:r>
              <a:rPr lang="en-GB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B1555-2177-5202-9205-F0088B70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noProof="0" dirty="0"/>
              <a:t>www.teachingenglish.org.uk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FB2E4-CBCB-5564-D45D-A00E29C0A143}"/>
              </a:ext>
            </a:extLst>
          </p:cNvPr>
          <p:cNvSpPr/>
          <p:nvPr/>
        </p:nvSpPr>
        <p:spPr>
          <a:xfrm>
            <a:off x="358588" y="224118"/>
            <a:ext cx="1389530" cy="430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0725DED-5DC0-7FA7-F3BA-42E0D09C2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17" y="290165"/>
            <a:ext cx="1362459" cy="39166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27F9F40-2D23-7DA9-0274-A75871D63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71077"/>
              </p:ext>
            </p:extLst>
          </p:nvPr>
        </p:nvGraphicFramePr>
        <p:xfrm>
          <a:off x="648000" y="986347"/>
          <a:ext cx="107013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264">
                  <a:extLst>
                    <a:ext uri="{9D8B030D-6E8A-4147-A177-3AD203B41FA5}">
                      <a16:colId xmlns:a16="http://schemas.microsoft.com/office/drawing/2014/main" val="3552796746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2370718445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975290775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2253467650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3177095773"/>
                    </a:ext>
                  </a:extLst>
                </a:gridCol>
              </a:tblGrid>
              <a:tr h="46516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1. hot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2. cold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3. Warm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4. rainy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5. cloudy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131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6. windy</a:t>
                      </a:r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7. snowy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8. stormy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9. foggy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10. sunny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79219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08E569C-DE60-0423-90E0-598007A5C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65" y="1280958"/>
            <a:ext cx="1961905" cy="20190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545CC8-CB81-25C2-F901-C43135B2B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235" y="1344739"/>
            <a:ext cx="1866667" cy="2019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2BD16A-32C3-056B-047B-B09780C61D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1699" y="4104746"/>
            <a:ext cx="1985832" cy="150603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773C01-99F6-AE05-B3CF-C2A272A768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619" y="1382835"/>
            <a:ext cx="1922425" cy="18175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BB7164F-AEA8-456D-265A-1C4A326EDD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526" y="1382835"/>
            <a:ext cx="1985832" cy="19047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A363526-C06A-A712-25E5-D5FA5D5780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306" y="4186517"/>
            <a:ext cx="1961906" cy="127092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3DAE7FB-D2AD-FD3F-B03E-0EC5FC5871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13104" y="3916577"/>
            <a:ext cx="1891424" cy="175751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BC4C08A-5313-00FF-36CD-B74698C845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93475" y="3979889"/>
            <a:ext cx="1836735" cy="16308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B59F8EB-D829-C9B6-4AE3-EFA7BCA3D6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92791" y="3850360"/>
            <a:ext cx="2000090" cy="16774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2B17184-1EA2-77BD-93E1-5F68B074B8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56198" y="1316845"/>
            <a:ext cx="1922425" cy="205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8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B1555-2177-5202-9205-F0088B70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noProof="0" dirty="0"/>
              <a:t>www.teachingenglish.org.uk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FB2E4-CBCB-5564-D45D-A00E29C0A143}"/>
              </a:ext>
            </a:extLst>
          </p:cNvPr>
          <p:cNvSpPr/>
          <p:nvPr/>
        </p:nvSpPr>
        <p:spPr>
          <a:xfrm>
            <a:off x="358588" y="224118"/>
            <a:ext cx="1389530" cy="430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0725DED-5DC0-7FA7-F3BA-42E0D09C2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17" y="290165"/>
            <a:ext cx="1362459" cy="39166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27F9F40-2D23-7DA9-0274-A75871D63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97331"/>
              </p:ext>
            </p:extLst>
          </p:nvPr>
        </p:nvGraphicFramePr>
        <p:xfrm>
          <a:off x="648000" y="986347"/>
          <a:ext cx="10701320" cy="468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264">
                  <a:extLst>
                    <a:ext uri="{9D8B030D-6E8A-4147-A177-3AD203B41FA5}">
                      <a16:colId xmlns:a16="http://schemas.microsoft.com/office/drawing/2014/main" val="3552796746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2370718445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975290775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2253467650"/>
                    </a:ext>
                  </a:extLst>
                </a:gridCol>
                <a:gridCol w="2140264">
                  <a:extLst>
                    <a:ext uri="{9D8B030D-6E8A-4147-A177-3AD203B41FA5}">
                      <a16:colId xmlns:a16="http://schemas.microsoft.com/office/drawing/2014/main" val="3177095773"/>
                    </a:ext>
                  </a:extLst>
                </a:gridCol>
              </a:tblGrid>
              <a:tr h="2516218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1. 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2.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4.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5.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131906"/>
                  </a:ext>
                </a:extLst>
              </a:tr>
              <a:tr h="2171530">
                <a:tc>
                  <a:txBody>
                    <a:bodyPr/>
                    <a:lstStyle/>
                    <a:p>
                      <a:r>
                        <a:rPr lang="en-GB" sz="2000" b="1" dirty="0"/>
                        <a:t>6. </a:t>
                      </a:r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7.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8.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9.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10.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79219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108E569C-DE60-0423-90E0-598007A5C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65" y="1280958"/>
            <a:ext cx="1961905" cy="20190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545CC8-CB81-25C2-F901-C43135B2B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235" y="1344739"/>
            <a:ext cx="1768589" cy="19129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2BD16A-32C3-056B-047B-B09780C61D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1699" y="4104746"/>
            <a:ext cx="1985832" cy="150603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773C01-99F6-AE05-B3CF-C2A272A768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619" y="1382835"/>
            <a:ext cx="1922425" cy="18175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BB7164F-AEA8-456D-265A-1C4A326EDD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4526" y="1382835"/>
            <a:ext cx="1985832" cy="19047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A363526-C06A-A712-25E5-D5FA5D5780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306" y="4186517"/>
            <a:ext cx="1961906" cy="127092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3DAE7FB-D2AD-FD3F-B03E-0EC5FC5871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13104" y="3916577"/>
            <a:ext cx="1891424" cy="175751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BC4C08A-5313-00FF-36CD-B74698C845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93475" y="3979889"/>
            <a:ext cx="1836735" cy="16308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B59F8EB-D829-C9B6-4AE3-EFA7BCA3D6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92791" y="3850360"/>
            <a:ext cx="2000090" cy="16774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2B17184-1EA2-77BD-93E1-5F68B074B8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56199" y="1316845"/>
            <a:ext cx="1768590" cy="189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9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B1555-2177-5202-9205-F0088B70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noProof="0" dirty="0"/>
              <a:t>www.teachingenglish.org.uk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FB2E4-CBCB-5564-D45D-A00E29C0A143}"/>
              </a:ext>
            </a:extLst>
          </p:cNvPr>
          <p:cNvSpPr/>
          <p:nvPr/>
        </p:nvSpPr>
        <p:spPr>
          <a:xfrm>
            <a:off x="358588" y="224118"/>
            <a:ext cx="1389530" cy="430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0725DED-5DC0-7FA7-F3BA-42E0D09C2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17" y="290165"/>
            <a:ext cx="1362459" cy="3916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4A0544-3CB2-18B1-3515-AEFB02364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911" y="844674"/>
            <a:ext cx="5619048" cy="4971429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259273EC-E6F9-82F4-9E4B-D9C25D527DFD}"/>
              </a:ext>
            </a:extLst>
          </p:cNvPr>
          <p:cNvSpPr/>
          <p:nvPr/>
        </p:nvSpPr>
        <p:spPr>
          <a:xfrm rot="18079311">
            <a:off x="5602941" y="2499492"/>
            <a:ext cx="1219200" cy="53788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F80FFF4-4EFF-B818-6178-1D63ED209F55}"/>
              </a:ext>
            </a:extLst>
          </p:cNvPr>
          <p:cNvSpPr/>
          <p:nvPr/>
        </p:nvSpPr>
        <p:spPr>
          <a:xfrm rot="4325314">
            <a:off x="5499684" y="3455583"/>
            <a:ext cx="1219200" cy="53788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50F1A3D-26EF-AD57-F5F4-05222AAE5D6B}"/>
              </a:ext>
            </a:extLst>
          </p:cNvPr>
          <p:cNvSpPr/>
          <p:nvPr/>
        </p:nvSpPr>
        <p:spPr>
          <a:xfrm>
            <a:off x="5867999" y="3155576"/>
            <a:ext cx="138354" cy="152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581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 - indigo</Template>
  <TotalTime>3699</TotalTime>
  <Words>88</Words>
  <Application>Microsoft Office PowerPoint</Application>
  <PresentationFormat>Widescreen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British Council Sans Headline</vt:lpstr>
      <vt:lpstr>Arial</vt:lpstr>
      <vt:lpstr>Calibri</vt:lpstr>
      <vt:lpstr>British Council Sans</vt:lpstr>
      <vt:lpstr>Cover - indigo</vt:lpstr>
      <vt:lpstr>Section - indigo</vt:lpstr>
      <vt:lpstr>Cover - white</vt:lpstr>
      <vt:lpstr>Section - white</vt:lpstr>
      <vt:lpstr>British Council</vt:lpstr>
      <vt:lpstr>British Council blank</vt:lpstr>
      <vt:lpstr>What’s the weather like?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and Innovation</dc:title>
  <dc:creator>Paul Braddock</dc:creator>
  <cp:lastModifiedBy>suzanne mordue</cp:lastModifiedBy>
  <cp:revision>136</cp:revision>
  <cp:lastPrinted>2019-09-18T09:30:23Z</cp:lastPrinted>
  <dcterms:created xsi:type="dcterms:W3CDTF">2020-03-18T10:45:19Z</dcterms:created>
  <dcterms:modified xsi:type="dcterms:W3CDTF">2024-07-23T16:30:30Z</dcterms:modified>
</cp:coreProperties>
</file>