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267C3-4663-DE83-B36C-3BEC52031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9392A-8C0A-C804-0219-E49FBB393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2FD77-836D-E66C-DA77-6CFC399C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04BE3-8322-EDCE-91B8-A9A887C9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16088-C200-71BA-E799-44AA88EF1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62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E0E1C-7736-9C6B-A5EE-C28A64903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8EA627-86D6-5FEC-AF19-EDF33F77E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BFADA-7EF2-1380-3F58-705E6E10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B6762-EA2B-93DF-199E-7FC318F4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A0C3F-EEA0-EA46-1BD9-7F924DDE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7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C83E6B-EF41-41A8-FBE8-B483DE708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F927D1-2C48-949E-F59D-B31BC1036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87F01-B4E5-6163-94E3-423F2EE5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947E1-CE3E-D1A4-4A3C-D806CFE3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9D64D-82A8-62EA-B4D6-E347D5BF2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4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8875D-00E5-04A7-D5C4-7194B830D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40541-63BE-D687-3E27-D5FB69FB6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C6331-7F39-5446-6161-1CCD2A11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0E361-77EB-DC18-0EA4-65827E342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70BD2-6729-EA70-39A8-39F4EBB40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23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E31B-3A91-4C73-85B3-E835F690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8C5A2-65AB-2B80-CE70-17155D6F3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D6D88-9DE1-349F-5146-8BA9D104C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151E2-C18F-8396-55AE-EC7CBFDB4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D50B4-79F7-8378-A453-67E6AA082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43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42D04-4ACD-B5FB-297F-01E59FBE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69DAB-FE56-A888-2BC8-ED60F81A9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212E3-111F-26C0-1352-A434F0EF7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1EA3F-57CD-8A38-C3B0-49BBA916D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362E7-FF05-8456-ACC2-3E140895C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DEA4C-2D13-403D-61FC-1CC37E38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03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B4AF9-8544-DBDC-289D-323786B9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F1B1D-C38C-35D1-68F5-4F287E2F7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8004B-2128-89CC-91F1-6F8A822D3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32B4DA-9A4C-2202-376E-CC6D99C08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48A8C1-49FA-55CE-9FF5-344926D54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27D862-B489-150D-8260-5CA56DAB0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EC7E25-F02B-F9D4-285E-B0758007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46ACC-C469-30B7-A928-C9924C3AA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64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22746-4F7E-F5CA-545E-E0013B56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D6E280-FAEA-D2CC-120F-0C548CED5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EE4C96-6550-1004-DBC1-326F3F80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65324-AE2B-CAD2-82AD-8A184505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4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B39782-8A5D-5EFB-4FD8-DD677D033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74A8B8-8C51-3FE6-49E0-3D963D59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56BA2-47D7-F6D2-BCC5-671E9B7CA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99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9640-308E-CE4B-3143-0E256EFD8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D028-DF1C-DFAD-0B23-E8588A1E4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FA78D-5B05-8631-BA9D-40A0C6B0F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F3FDC-1B36-683A-31CE-3A6983A3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F40E8-A000-B0E7-307F-8DC66E8A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93E99-02E0-D098-76EF-619C47097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61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AC001-0078-2F3D-8139-C3252CDE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6F8276-F66F-50B4-D80F-156135EB0D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997CC-0D35-A81C-96BF-A96E874E6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B11C8-206C-5856-A6A1-8C87337AB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B5C82-D7BC-3C1B-0087-EFA9736D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5EC2E-B159-7A2F-F775-CABDD539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84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62DF14-ACA3-9A1D-572C-59F2C8A31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EFB66-3B4B-2DB8-30F2-01D6021E8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785CB-BF03-558E-4F8D-18A035A2D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1668A1-C666-4684-8DA4-C9CDDC963285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09464-03B1-CC34-67CC-09B662963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346F7-57F3-7D04-EC2A-CD44848E5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8F2E5F-CCE9-4B6C-B3C2-926E3F2B4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0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50235D-1958-546D-8976-73A43F22C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51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6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9686DC-4B9F-0096-CD57-A7F630F794FF}"/>
              </a:ext>
            </a:extLst>
          </p:cNvPr>
          <p:cNvSpPr txBox="1"/>
          <p:nvPr/>
        </p:nvSpPr>
        <p:spPr>
          <a:xfrm>
            <a:off x="2122551" y="233324"/>
            <a:ext cx="83553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F06A20-813B-E61A-CD56-59F8A76DD41D}"/>
              </a:ext>
            </a:extLst>
          </p:cNvPr>
          <p:cNvSpPr txBox="1"/>
          <p:nvPr/>
        </p:nvSpPr>
        <p:spPr>
          <a:xfrm>
            <a:off x="556442" y="1330559"/>
            <a:ext cx="8254746" cy="1881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 to the words.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all have the same meaning.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think is the English word?</a:t>
            </a:r>
          </a:p>
        </p:txBody>
      </p:sp>
    </p:spTree>
    <p:extLst>
      <p:ext uri="{BB962C8B-B14F-4D97-AF65-F5344CB8AC3E}">
        <p14:creationId xmlns:p14="http://schemas.microsoft.com/office/powerpoint/2010/main" val="290552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B9BF7-FDCA-B187-E9B4-44D8BD1988D2}"/>
              </a:ext>
            </a:extLst>
          </p:cNvPr>
          <p:cNvSpPr txBox="1"/>
          <p:nvPr/>
        </p:nvSpPr>
        <p:spPr>
          <a:xfrm>
            <a:off x="556442" y="1514779"/>
            <a:ext cx="10378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rules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us work together peacefully in the classroom?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9CE6A1D-AF8B-F40C-F6A4-2A451EAB9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460" y="2900396"/>
            <a:ext cx="3657143" cy="358095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A606543-5A60-D709-D01B-CB434E1BF449}"/>
              </a:ext>
            </a:extLst>
          </p:cNvPr>
          <p:cNvSpPr txBox="1"/>
          <p:nvPr/>
        </p:nvSpPr>
        <p:spPr>
          <a:xfrm>
            <a:off x="2139696" y="233324"/>
            <a:ext cx="449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together</a:t>
            </a:r>
          </a:p>
        </p:txBody>
      </p:sp>
    </p:spTree>
    <p:extLst>
      <p:ext uri="{BB962C8B-B14F-4D97-AF65-F5344CB8AC3E}">
        <p14:creationId xmlns:p14="http://schemas.microsoft.com/office/powerpoint/2010/main" val="91213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80D71B-B513-2F11-FF67-BF4BF5BA1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25" y="1111934"/>
            <a:ext cx="11276190" cy="49142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B0FF92-EE0D-62FC-B377-C69D6F40A0B0}"/>
              </a:ext>
            </a:extLst>
          </p:cNvPr>
          <p:cNvSpPr txBox="1"/>
          <p:nvPr/>
        </p:nvSpPr>
        <p:spPr>
          <a:xfrm>
            <a:off x="2103120" y="233324"/>
            <a:ext cx="2834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84360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AF052F-876F-6C1C-8EBC-88F00A6A9E86}"/>
              </a:ext>
            </a:extLst>
          </p:cNvPr>
          <p:cNvSpPr txBox="1"/>
          <p:nvPr/>
        </p:nvSpPr>
        <p:spPr>
          <a:xfrm>
            <a:off x="556442" y="1142322"/>
            <a:ext cx="10818694" cy="2497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classmate uses your favourite eraser without asking!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it’s dirty and you are very unhappy about it.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positive way to react?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not-so-positive way to react?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you both solve this peacefully?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CABF15-EF44-5C0E-2790-D63128C07660}"/>
              </a:ext>
            </a:extLst>
          </p:cNvPr>
          <p:cNvSpPr txBox="1"/>
          <p:nvPr/>
        </p:nvSpPr>
        <p:spPr>
          <a:xfrm>
            <a:off x="2258568" y="360656"/>
            <a:ext cx="6391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a peacemaker?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763D77-3B13-C9F6-0669-8CFEA6A1C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9213" y="3021829"/>
            <a:ext cx="4628571" cy="3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5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9345F3-CDF9-43C5-66DA-7FDBC53FE2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952" y="1102411"/>
            <a:ext cx="8838095" cy="4933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D2AEF4-656C-ACA4-D925-ED11BE96F3E5}"/>
              </a:ext>
            </a:extLst>
          </p:cNvPr>
          <p:cNvSpPr txBox="1"/>
          <p:nvPr/>
        </p:nvSpPr>
        <p:spPr>
          <a:xfrm>
            <a:off x="2185416" y="216541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bad situation</a:t>
            </a:r>
          </a:p>
        </p:txBody>
      </p:sp>
    </p:spTree>
    <p:extLst>
      <p:ext uri="{BB962C8B-B14F-4D97-AF65-F5344CB8AC3E}">
        <p14:creationId xmlns:p14="http://schemas.microsoft.com/office/powerpoint/2010/main" val="11273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43FCE3-B4E4-F3EB-D875-5BABD511C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153" y="1082224"/>
            <a:ext cx="8914286" cy="50285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E5E962-6E70-856F-6826-F8745DE63CDC}"/>
              </a:ext>
            </a:extLst>
          </p:cNvPr>
          <p:cNvSpPr txBox="1"/>
          <p:nvPr/>
        </p:nvSpPr>
        <p:spPr>
          <a:xfrm>
            <a:off x="2276856" y="160858"/>
            <a:ext cx="3502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peaceful</a:t>
            </a:r>
          </a:p>
        </p:txBody>
      </p:sp>
    </p:spTree>
    <p:extLst>
      <p:ext uri="{BB962C8B-B14F-4D97-AF65-F5344CB8AC3E}">
        <p14:creationId xmlns:p14="http://schemas.microsoft.com/office/powerpoint/2010/main" val="2674407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A250D3-CDE0-1772-0391-05C9FC7851CA}"/>
              </a:ext>
            </a:extLst>
          </p:cNvPr>
          <p:cNvSpPr txBox="1"/>
          <p:nvPr/>
        </p:nvSpPr>
        <p:spPr>
          <a:xfrm>
            <a:off x="556442" y="1398354"/>
            <a:ext cx="11211886" cy="1843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playing a game in class and you think your classmate is cheating.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brother or sister doesn’t let you change the channel to watch your favourite TV programme.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told your best friend a secret and they told someone else.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A1F9A5-85B0-BED7-57BD-CD84AF1A3EA8}"/>
              </a:ext>
            </a:extLst>
          </p:cNvPr>
          <p:cNvSpPr txBox="1"/>
          <p:nvPr/>
        </p:nvSpPr>
        <p:spPr>
          <a:xfrm>
            <a:off x="2194560" y="360656"/>
            <a:ext cx="67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bad situations good</a:t>
            </a:r>
          </a:p>
        </p:txBody>
      </p:sp>
    </p:spTree>
    <p:extLst>
      <p:ext uri="{BB962C8B-B14F-4D97-AF65-F5344CB8AC3E}">
        <p14:creationId xmlns:p14="http://schemas.microsoft.com/office/powerpoint/2010/main" val="3846699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B8674E5-C2DA-1A2A-25AA-868BAEAD9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42" y="360656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2F3B5C-6A98-F090-BC5E-32378B17AAF5}"/>
              </a:ext>
            </a:extLst>
          </p:cNvPr>
          <p:cNvSpPr txBox="1"/>
          <p:nvPr/>
        </p:nvSpPr>
        <p:spPr>
          <a:xfrm>
            <a:off x="204216" y="6385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18B825-1300-E60B-2F46-4DCA96CAE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94" y="1246879"/>
            <a:ext cx="7866667" cy="3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1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229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suzanne mordue</dc:creator>
  <cp:lastModifiedBy>suzanne mordue</cp:lastModifiedBy>
  <cp:revision>2</cp:revision>
  <dcterms:created xsi:type="dcterms:W3CDTF">2024-07-08T17:38:50Z</dcterms:created>
  <dcterms:modified xsi:type="dcterms:W3CDTF">2024-07-09T11:13:02Z</dcterms:modified>
</cp:coreProperties>
</file>