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65" r:id="rId3"/>
    <p:sldId id="256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57.99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1590 1 24575,'-111'-1'0,"-525"17"0,548-9 0,-146 18 0,206-20 0,0 2 0,1 1 0,0 1 0,0 1 0,1 2 0,-33 19 0,34-16 0,1 2 0,1 0 0,0 2 0,2 0 0,0 1 0,1 2 0,1 0 0,1 1 0,1 0 0,-20 38 0,29-47 0,1 1 0,1 0 0,0 1 0,1-1 0,0 1 0,1 0 0,-1 18 0,1 10 0,4 61 0,0-94 0,1 101 0,-2-35 0,11 86 0,-7-137 0,1-1 0,2 0 0,1 0 0,0 0 0,2-1 0,1 0 0,17 30 0,-1-12 0,1-2 0,2 0 0,2-2 0,36 34 0,-15-13 0,-34-39 0,0 0 0,35 30 0,-19-22 0,35 40 0,-47-44 0,2 0 0,0-2 0,44 30 0,-37-35 0,1-2 0,0-2 0,50 15 0,-29-11 0,-2 1 0,-13-3 0,1-2 0,0-1 0,62 9 0,-43-18 0,1-2 0,0-3 0,0-3 0,0-2 0,-1-3 0,0-2 0,-1-2 0,-1-3 0,0-3 0,53-27 0,-66 28 0,0-2 0,-1-2 0,-1-1 0,50-41 0,-75 52 0,-1 0 0,0-1 0,0-1 0,-2-1 0,0 0 0,-1-1 0,0 0 0,-2 0 0,0-1 0,-1-1 0,13-35 0,4-31 0,-3 0 0,-4-1 0,16-176 0,-36 21 0,-3 224 0,-1 1 0,-1-1 0,0 1 0,-1 0 0,-1 1 0,0-1 0,-18-23 0,22 33 0,-111-151 0,45 66 0,46 64 0,0 1 0,-2 1 0,0 1 0,-2 2 0,-1 1 0,-49-29 0,-25-18 0,33 23-1365,52 35-5461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00.16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13 24575,'4'0'0,"2"-5"0,-4-1 0,-4 5 0,0 7 0,4 7 0,6 1 0,2 3 0,-1 3 0,3 2 0,-5-6 0,-9-7 0,-8-5 0,-7-2 0,-5-7 0,1-2-8191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01.7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24575,'0'4'0,"0"7"0,0 5 0,0 5 0,0 7 0,0 0-8191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03.3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24575,'5'1'0,"-1"0"0,1 1 0,0 0 0,0 0 0,-1 1 0,1-1 0,-1 1 0,0 0 0,0 0 0,0 0 0,5 5 0,9 7 0,43 31 0,-41-30 0,1 0 0,0-2 0,44 23 0,-41-26 0,1-1 0,0-1 0,0-1 0,1-1 0,-1-1 0,1-2 0,1 0 0,36-1 0,38-4-1365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04.8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623 1 24575,'-6'1'0,"1"0"0,-1 1 0,1 0 0,-1 0 0,1 1 0,-6 3 0,-6 2 0,-479 195 0,461-189-1365,4-3-5461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11.73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469 30 24575,'-9'-1'0,"1"0"0,0 0 0,0-1 0,0 0 0,-9-4 0,-31-6 0,23 10 0,-1 0 0,1 1 0,-46 6 0,57-3 0,0 1 0,0 0 0,0 1 0,0 1 0,0 0 0,1 1 0,0 1 0,-12 8 0,16-11 0,2 2 0,-1-1 0,1 1 0,0 0 0,0 0 0,0 1 0,1 0 0,-6 8 0,11-12 0,-1 0 0,1 0 0,-1 0 0,1 0 0,0 0 0,1 0 0,-1 0 0,0 0 0,1 0 0,0 1 0,-1-1 0,1 0 0,1 0 0,-1 1 0,0-1 0,1 0 0,0 0 0,0 0 0,-1 0 0,2 1 0,-1-1 0,0-1 0,1 1 0,-1 0 0,1 0 0,3 4 0,3 3 0,1-1 0,0 1 0,0-1 0,1-1 0,0 0 0,1 0 0,0-1 0,0 0 0,24 10 0,12 2 0,56 16 0,-83-29 0,-6-1 0,-1-2 0,1 0 0,0 0 0,0-1 0,1-1 0,17 0 0,-25-2 0,0 1 0,0-1 0,-1-1 0,1 1 0,0-1 0,-1 0 0,0-1 0,1 0 0,-1 0 0,0 0 0,0 0 0,-1-1 0,1 0 0,-1-1 0,5-4 0,19-18 0,-19 19 0,0 0 0,-1-1 0,0 0 0,-1-1 0,0 0 0,0 0 0,-1-1 0,7-13 0,-14 22 0,1-1 0,-1 1 0,0-1 0,0 1 0,0-1 0,0 1 0,-1 0 0,1-1 0,-1 1 0,1 0 0,-1-1 0,0 1 0,0 0 0,0 0 0,0 0 0,-1-1 0,1 1 0,0 1 0,-1-1 0,1 0 0,-1 0 0,0 0 0,0 1 0,1-1 0,-1 1 0,0-1 0,0 1 0,-1 0 0,1 0 0,0 0 0,-3-1 0,-6-4 0,0 1 0,-1 1 0,0 0 0,-21-5 0,-23 3-1365,32 6-5461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14.00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1 107 24575,'21'-2'0,"0"0"0,0-1 0,0-1 0,29-10 0,33-6 0,23-7 0,-79 18 0,1 2 0,0 0 0,0 2 0,46-2 0,-72 7 0,0 0 0,1 0 0,-1 0 0,0 1 0,0-1 0,0 0 0,0 1 0,0 0 0,0-1 0,0 1 0,0 0 0,0 0 0,-1 0 0,1 0 0,0 0 0,0 1 0,-1-1 0,1 1 0,-1-1 0,1 1 0,1 1 0,-2 0 0,1 0 0,-1 1 0,1-1 0,-1 0 0,0 1 0,0-1 0,-1 1 0,1-1 0,-1 1 0,0-1 0,0 7 0,-1 8 0,-2 0 0,0 0 0,-11 34 0,10-40 0,-35 124 0,32-113 0,5-20 0,0 1 0,1 0 0,0 0 0,0 0 0,0 0 0,0 0 0,1 0 0,-1 7 0,1-11 0,0 1 0,1-1 0,-1 1 0,0-1 0,0 1 0,0-1 0,1 1 0,-1-1 0,0 1 0,1-1 0,-1 1 0,0-1 0,1 0 0,-1 1 0,0-1 0,1 0 0,-1 1 0,1-1 0,-1 0 0,1 0 0,-1 1 0,1-1 0,-1 0 0,1 0 0,-1 0 0,2 1 0,26-5 0,4-8 0,0-1 0,0-2 0,-2-1 0,37-26 0,35-18 0,-90 54-100,111-51-1165,-93 47-5561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15.6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1 183 24575,'1'-7'0,"0"1"0,1 0 0,-1 0 0,2 0 0,-1 0 0,0 1 0,1-1 0,0 1 0,1-1 0,-1 1 0,1 0 0,0 0 0,0 0 0,1 1 0,-1 0 0,8-6 0,5-4 0,1 1 0,0 1 0,28-15 0,-41 24 0,0 0 0,1 1 0,-1 0 0,1 0 0,-1 0 0,1 0 0,0 1 0,-1 0 0,1 1 0,0-1 0,0 1 0,0 0 0,8 1 0,-11 0 0,0 0 0,-1 0 0,1 0 0,0 1 0,-1-1 0,1 1 0,-1 0 0,1 0 0,-1 0 0,0 0 0,0 0 0,0 0 0,0 0 0,0 1 0,0-1 0,-1 1 0,1 0 0,-1-1 0,0 1 0,1 0 0,-1 0 0,-1 0 0,1-1 0,0 1 0,-1 0 0,1 0 0,-1 5 0,3 32 0,-2 0 0,-4 59 0,0-51 0,3 57 0,0-101 0,1 0 0,-1-1 0,1 1 0,-1-1 0,1 1 0,0-1 0,0 1 0,3 5 0,-3-8 0,0-1 0,-1 1 0,1-1 0,0 1 0,-1-1 0,1 1 0,0-1 0,0 1 0,0-1 0,-1 0 0,1 1 0,0-1 0,0 0 0,0 0 0,0 1 0,0-1 0,-1 0 0,1 0 0,0 0 0,0 0 0,0 0 0,0 0 0,0-1 0,0 1 0,-1 0 0,1 0 0,0-1 0,0 1 0,0 0 0,-1-1 0,1 1 0,0-1 0,0 1 0,-1-1 0,1 1 0,0-1 0,-1 0 0,1 1 0,0-1 0,0-1 0,44-35 0,-21 17 0,1 0 0,1 2 0,34-19 0,-2 10 0,1 2 0,79-22 0,129-19 0,-241 60-1365,-12 2-5461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17.85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1 146 24575,'10'-2'0,"1"-1"0,-1 0 0,1 0 0,-1-1 0,0 0 0,0-1 0,-1 0 0,1-1 0,-1 0 0,16-13 0,6-3 0,-10 8 0,-14 8 0,0 0 0,1 1 0,-1 0 0,1 1 0,0 0 0,0 0 0,0 1 0,1 0 0,-1 0 0,1 1 0,14-3 0,-21 6 0,0-1 0,0 1 0,-1 0 0,1-1 0,0 1 0,-1 0 0,1 0 0,-1 0 0,1 0 0,-1 1 0,1-1 0,-1 0 0,0 1 0,1-1 0,-1 1 0,0-1 0,0 1 0,0-1 0,0 1 0,0 0 0,-1 0 0,1-1 0,0 1 0,-1 0 0,0 0 0,1 0 0,-1 0 0,0-1 0,0 5 0,1 65 0,-1-56 0,0-3 0,0 0 0,-1-1 0,-1 1 0,0 0 0,0 0 0,-1-1 0,-1 0 0,0 1 0,-8 16 0,5-16 0,1 1 0,1-1 0,0 1 0,1 0 0,0 0 0,1 0 0,1 0 0,-2 27 0,4-40 0,0 1 0,0 0 0,0 0 0,1 0 0,-1 0 0,0 0 0,0 0 0,1 0 0,-1-1 0,1 1 0,-1 0 0,1 0 0,-1 0 0,1-1 0,-1 1 0,1 0 0,-1-1 0,1 1 0,0 0 0,-1-1 0,1 1 0,0-1 0,0 1 0,0-1 0,-1 1 0,1-1 0,1 1 0,1-1 0,-1 0 0,1 0 0,-1 1 0,1-2 0,-1 1 0,1 0 0,-1 0 0,0-1 0,1 1 0,3-2 0,56-28 0,-56 26 0,150-76-1365,-127 65-5461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34.0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367 1 24575,'-1'4'0,"-1"-1"0,1 1 0,-1 0 0,0-1 0,0 1 0,0 0 0,0-1 0,0 0 0,-1 0 0,-4 5 0,-3 4 0,-9 15 0,-1-1 0,-1-2 0,-40 38 0,46-50 0,-1 0 0,0-1 0,-1 0 0,0-1 0,0-1 0,-1-1 0,-26 8 0,18-7-1365,3 0-5461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9:35.8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24575,'9'2'0,"1"0"0,-1 1 0,1 0 0,-1 1 0,0 0 0,0 1 0,15 10 0,-11-8 0,163 101 0,-74-53-1365,-84-44-5461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47.3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2224 480 24575,'-15'-15'0,"-16"-19"0,-3 2 0,-1 0 0,-1 3 0,-1 0 0,-68-37 0,-155-48 0,143 65 0,80 34 0,0 1 0,-1 2 0,0 2 0,-1 1 0,0 2 0,0 1 0,-1 3 0,-46 1 0,-88 1 0,-96 4 0,252 0 0,1-1 0,-1 2 0,1 0 0,0 1 0,0 1 0,0 1 0,1 0 0,0 1 0,0 1 0,-21 15 0,-1 6 0,1 1 0,-53 58 0,46-39 0,3 3 0,-37 63 0,38-55 0,22-37 0,2 0 0,0 2 0,2 0 0,1 0 0,1 1 0,-16 55 0,19-38 0,2 0 0,1 0 0,3 1 0,3 71 0,2-100 0,1 1 0,1-1 0,0 0 0,2 0 0,0 0 0,0 0 0,16 25 0,73 100 0,-63-98 0,-26-35 0,87 122 0,138 151 0,-216-267 0,0-1 0,1-1 0,0 0 0,1-1 0,0 0 0,1-1 0,0-2 0,1 0 0,0 0 0,29 6 0,15 0 0,122 11 0,196-19 0,-212-8 0,-155 3 0,0-1 0,0 0 0,0 0 0,0-2 0,0 0 0,-1 0 0,1-1 0,0-1 0,-1 0 0,0-1 0,0-1 0,16-9 0,40-24 0,-40 23 0,-1 0 0,0-2 0,36-31 0,-50 35 0,-2 0 0,0-1 0,0 0 0,-1-1 0,-1 0 0,9-20 0,-1-3 0,20-66 0,-31 86 0,0 2 0,20-33 0,10-25 0,-9-3 0,31-160 0,-49 190 0,-4 21 0,-1-1 0,3-54 0,-8 67 0,-1 1 0,-1-1 0,0 0 0,-1 1 0,-1 0 0,0-1 0,-9-19 0,-5-2 0,-30-48 0,5 11 0,38 62-12,1 0-1,0 0 1,0 0 0,2 0-1,-1-1 1,0-16-1,-2-3-1265,-1 3-5548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49.33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78 24575,'4'1'0,"-1"1"0,1-1 0,0 1 0,0 0 0,-1 0 0,0 1 0,1-1 0,-1 1 0,0 0 0,0 0 0,0 0 0,2 3 0,4 3 0,16 16 0,-1 1 0,-1 1 0,34 53 0,-17-26 0,1-3 0,71 70 0,-97-109 0,0-1 0,0 0 0,1-1 0,0 0 0,1-2 0,0 1 0,1-2 0,-1-1 0,2 0 0,-1-1 0,0-1 0,1-1 0,0 0 0,-1-2 0,1 0 0,0-1 0,0-1 0,33-5 0,-45 5 0,1-1 0,0 0 0,-1 0 0,1-1 0,-1 0 0,0-1 0,1 1 0,-2-1 0,1 0 0,0-1 0,-1 0 0,0 0 0,0 0 0,0-1 0,-1 0 0,0 0 0,8-12 0,-7 7 0,-1 0 0,-1 0 0,0-1 0,0 1 0,-1-1 0,0 0 0,-1 0 0,-1 0 0,0 0 0,-1-24 0,-3-309-1365,3 322-5461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50.09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51.85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24575,'0'4'0,"4"2"0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4:59:54.3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82 1 24575,'0'4'0,"4"2"0,2 4 0,4 5 0,1-4 0,-7-5 0,-8-3 0,-7-1 0,-12-7 0,-2-6 0,-1-2 0,9 6 0,7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0:18.20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81 24575,'62'0'0,"-21"2"0,-1-2 0,1-2 0,78-15 0,-37-2-341,0 2 0,2 5-1,159-4 1,-220 16-6485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0:20.43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24575,'0'4'0,"4"2"0,2 5 0,0 8 0,3 2 0,0-3-8191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5:01:02.42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BA75A-4141-4E3A-BB19-9D816C0F08EE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B5094-E40D-4ACF-B653-319D5D7B2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77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C7F705-F937-46CB-A48B-0D9E19179A3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30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5FE7F-AC70-B803-C68F-FFE143A04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600BD-DA20-DB5F-0C2C-67109ED2E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07FA4-D010-712A-C2AD-33C0326E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C7D82-CCC2-F474-A0CE-8A9C8960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3CF5D-4FC2-E2E7-8869-726C4848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77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0819E-4FEF-85AB-CFE0-84DF6FD8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6FD88-AFED-E9DC-24E3-D45186250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627F2-F30A-DC7A-7290-C026FAEA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867D1-5261-C5A8-47F6-2F3D06A6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569A7-034C-DB09-B4FF-B4A909BA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0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3A1DB7-CEE6-D2EE-139E-30FA0B146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6CE8D-7D63-BADA-8512-5046E5063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98B06-F71C-16C1-4BFD-98AC4294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D83EC-FFAB-EB3E-B5B7-2B45641A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49490-7853-4527-581F-068CD646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67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32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9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99BD-37B9-8150-3966-A5C1AC20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7601-EF5E-E6AC-27A8-3F21C9FD0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2617E-50BD-C31C-8BD3-BF66DFDB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91E78-E702-EA1B-B608-F2E2BDDE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45C1E-8411-6547-E756-CA8A8740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7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CAC2-1C46-8BFB-1AE7-27BAAE90E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0B0AC-FA0D-815B-6150-2838E634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62C54-6FFC-C759-DDCB-9E0D4E4A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24C8D-E6BA-E241-7EBB-567AC965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64E2-0E43-9C16-CDCC-0EA3CEA3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97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D894-6783-856D-9CC0-DCF9452BC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14F1-E426-FAFB-1A07-9FBA0D771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B708D-91FC-ED3B-7715-1D51DFDAC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34335-6C82-E51B-502A-76891264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91E8C-29B0-7C13-2798-4B766B93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5ACF4-D530-CD9D-A07B-83ED057C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56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221E1-C622-B8A3-1E08-E5303CA44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1ED8D-9444-C213-C1EF-62CC52774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09247-170E-F0A1-6A4C-754BDD6F9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3D791-DBC9-023D-599A-4FD3675B3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B42147-1650-670D-C3F6-CAB7634AC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ABB4E-98FB-F544-8FEC-347092B7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196AB-D2C0-3268-6430-33C7813F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201A67-5073-2A14-8202-27D3481B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61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6DC74-6ECD-55F4-A04C-18987E60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12D7B-EC2B-AACA-3ECE-B63FBA69F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C0C521-E7C5-1F63-47AD-002A96D7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3DE83-89CD-7BCA-F720-EB26E5FA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78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6C9A4-3DEE-4CE0-E4C6-64681C37D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23D82-9917-5E7F-9A81-10A8F724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C8FD1-BDE7-D19D-D738-961A375F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7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08C4-8DE7-5F98-CA7B-39B43F89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C1B1-E0CD-D4E0-F671-03923CFE4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B8D6C-7C22-E89D-F66D-E5D40E288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AD3CB-63A7-9AEC-A810-7D02C28B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1D3A1-F6F5-47EE-C456-166897AB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9B3A8-2661-768D-C0E0-1C9A60B4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6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C9038-5A1C-8846-994C-3B28E222C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98E33-8386-338A-D129-A0890FC7A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A6096-F360-023E-CDB9-6674E1239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B2324-FCC4-F739-31EF-3C1A86E3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C3998-7747-6AC1-5C00-B327F377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E8FB4-9A43-598D-BA88-D9DB7933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01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A85163-CA6F-A46C-AE47-0267E7C78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386B3-9440-C9E6-2DFE-C26410A90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8FFF2-073F-9356-C930-38D8D90FF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85E7C-C36A-481E-8CDA-D89A4D11F1F2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F5667-376F-0C2D-77D1-AFD6E3B73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1BB5-EC8D-00FF-A498-A85A88FE5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21FC76-1C2D-4223-8853-E3FE2687B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3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09208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customXml" Target="../ink/ink9.xml"/><Relationship Id="rId26" Type="http://schemas.openxmlformats.org/officeDocument/2006/relationships/image" Target="../media/image19.png"/><Relationship Id="rId21" Type="http://schemas.openxmlformats.org/officeDocument/2006/relationships/customXml" Target="../ink/ink11.xml"/><Relationship Id="rId34" Type="http://schemas.openxmlformats.org/officeDocument/2006/relationships/image" Target="../media/image23.png"/><Relationship Id="rId7" Type="http://schemas.openxmlformats.org/officeDocument/2006/relationships/customXml" Target="../ink/ink3.xml"/><Relationship Id="rId12" Type="http://schemas.openxmlformats.org/officeDocument/2006/relationships/customXml" Target="../ink/ink6.xml"/><Relationship Id="rId17" Type="http://schemas.openxmlformats.org/officeDocument/2006/relationships/image" Target="../media/image15.png"/><Relationship Id="rId25" Type="http://schemas.openxmlformats.org/officeDocument/2006/relationships/customXml" Target="../ink/ink13.xml"/><Relationship Id="rId33" Type="http://schemas.openxmlformats.org/officeDocument/2006/relationships/customXml" Target="../ink/ink17.xml"/><Relationship Id="rId38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customXml" Target="../ink/ink8.xml"/><Relationship Id="rId20" Type="http://schemas.openxmlformats.org/officeDocument/2006/relationships/image" Target="../media/image16.png"/><Relationship Id="rId29" Type="http://schemas.openxmlformats.org/officeDocument/2006/relationships/customXml" Target="../ink/ink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customXml" Target="../ink/ink5.xml"/><Relationship Id="rId24" Type="http://schemas.openxmlformats.org/officeDocument/2006/relationships/image" Target="../media/image18.png"/><Relationship Id="rId32" Type="http://schemas.openxmlformats.org/officeDocument/2006/relationships/image" Target="../media/image22.png"/><Relationship Id="rId37" Type="http://schemas.openxmlformats.org/officeDocument/2006/relationships/customXml" Target="../ink/ink19.xml"/><Relationship Id="rId5" Type="http://schemas.openxmlformats.org/officeDocument/2006/relationships/customXml" Target="../ink/ink2.xml"/><Relationship Id="rId15" Type="http://schemas.openxmlformats.org/officeDocument/2006/relationships/image" Target="../media/image14.png"/><Relationship Id="rId23" Type="http://schemas.openxmlformats.org/officeDocument/2006/relationships/customXml" Target="../ink/ink12.xml"/><Relationship Id="rId28" Type="http://schemas.openxmlformats.org/officeDocument/2006/relationships/image" Target="../media/image20.png"/><Relationship Id="rId36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customXml" Target="../ink/ink10.xml"/><Relationship Id="rId31" Type="http://schemas.openxmlformats.org/officeDocument/2006/relationships/customXml" Target="../ink/ink16.xml"/><Relationship Id="rId4" Type="http://schemas.openxmlformats.org/officeDocument/2006/relationships/image" Target="../media/image9.png"/><Relationship Id="rId9" Type="http://schemas.openxmlformats.org/officeDocument/2006/relationships/customXml" Target="../ink/ink4.xml"/><Relationship Id="rId14" Type="http://schemas.openxmlformats.org/officeDocument/2006/relationships/customXml" Target="../ink/ink7.xml"/><Relationship Id="rId22" Type="http://schemas.openxmlformats.org/officeDocument/2006/relationships/image" Target="../media/image17.png"/><Relationship Id="rId27" Type="http://schemas.openxmlformats.org/officeDocument/2006/relationships/customXml" Target="../ink/ink14.xml"/><Relationship Id="rId30" Type="http://schemas.openxmlformats.org/officeDocument/2006/relationships/image" Target="../media/image21.png"/><Relationship Id="rId35" Type="http://schemas.openxmlformats.org/officeDocument/2006/relationships/customXml" Target="../ink/ink18.xml"/><Relationship Id="rId8" Type="http://schemas.openxmlformats.org/officeDocument/2006/relationships/image" Target="../media/image11.png"/><Relationship Id="rId3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Well-being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TeachingEnglish</a:t>
            </a:r>
            <a:r>
              <a:rPr lang="en-GB" dirty="0"/>
              <a:t>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British Council Sans"/>
                <a:ea typeface="+mn-ea"/>
                <a:cs typeface="+mn-cs"/>
              </a:rPr>
              <a:t>www.teachingenglish.org.uk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British Council Sans"/>
              <a:ea typeface="+mn-ea"/>
              <a:cs typeface="+mn-cs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August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ritish Council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90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388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Emojis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493FE-DAD8-1921-F17B-F42F6A8B1642}"/>
              </a:ext>
            </a:extLst>
          </p:cNvPr>
          <p:cNvSpPr txBox="1"/>
          <p:nvPr/>
        </p:nvSpPr>
        <p:spPr>
          <a:xfrm>
            <a:off x="508413" y="1229190"/>
            <a:ext cx="6094476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your favourite emoji? 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a picture of it and when your teacher tells you, show the class. 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people have drawn the same emojis? What are they?</a:t>
            </a:r>
          </a:p>
        </p:txBody>
      </p:sp>
      <p:pic>
        <p:nvPicPr>
          <p:cNvPr id="12" name="Picture 11" descr="Woman holding up a smile emoji">
            <a:extLst>
              <a:ext uri="{FF2B5EF4-FFF2-40B4-BE49-F238E27FC236}">
                <a16:creationId xmlns:a16="http://schemas.microsoft.com/office/drawing/2014/main" id="{C6124E71-1A79-D784-8D86-4B7204539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906" y="1118429"/>
            <a:ext cx="4325681" cy="528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3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4769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Describing emojis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ADF1FC-3CCA-3978-F638-18F2D8695000}"/>
              </a:ext>
            </a:extLst>
          </p:cNvPr>
          <p:cNvSpPr txBox="1"/>
          <p:nvPr/>
        </p:nvSpPr>
        <p:spPr>
          <a:xfrm>
            <a:off x="0" y="1083318"/>
            <a:ext cx="8482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What words can you think of to describe these emojis?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B707B9-518F-CCD0-89DA-5CF4BE2C3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08" y="1784206"/>
            <a:ext cx="10000000" cy="3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29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4364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feel?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2F601A5A-2436-A122-C5D4-2F809F5E2020}"/>
              </a:ext>
            </a:extLst>
          </p:cNvPr>
          <p:cNvSpPr/>
          <p:nvPr/>
        </p:nvSpPr>
        <p:spPr>
          <a:xfrm>
            <a:off x="7024579" y="904036"/>
            <a:ext cx="4746797" cy="1156766"/>
          </a:xfrm>
          <a:prstGeom prst="wedgeRoundRectCallout">
            <a:avLst>
              <a:gd name="adj1" fmla="val -59706"/>
              <a:gd name="adj2" fmla="val 26425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5. I can’t see my grandparents</a:t>
            </a:r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</a:rPr>
              <a:t> or </a:t>
            </a:r>
            <a:r>
              <a:rPr lang="en-GB" sz="2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my cousins.</a:t>
            </a:r>
            <a:endParaRPr lang="en-GB" sz="22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983B918F-8DF6-0981-092C-35E6755472FB}"/>
              </a:ext>
            </a:extLst>
          </p:cNvPr>
          <p:cNvSpPr/>
          <p:nvPr/>
        </p:nvSpPr>
        <p:spPr>
          <a:xfrm>
            <a:off x="504980" y="1026348"/>
            <a:ext cx="5591020" cy="812004"/>
          </a:xfrm>
          <a:prstGeom prst="wedgeRoundRectCallout">
            <a:avLst>
              <a:gd name="adj1" fmla="val 56963"/>
              <a:gd name="adj2" fmla="val 17006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1. At the weekend I have to stay at home to help my family.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70C99907-1B81-46A6-2F46-1842D3A30B69}"/>
              </a:ext>
            </a:extLst>
          </p:cNvPr>
          <p:cNvSpPr/>
          <p:nvPr/>
        </p:nvSpPr>
        <p:spPr>
          <a:xfrm>
            <a:off x="575312" y="4970222"/>
            <a:ext cx="5688328" cy="1022182"/>
          </a:xfrm>
          <a:prstGeom prst="wedgeRoundRectCallout">
            <a:avLst>
              <a:gd name="adj1" fmla="val 56444"/>
              <a:gd name="adj2" fmla="val -23320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4. I can chat to my friends after school.</a:t>
            </a:r>
            <a:endParaRPr lang="en-GB" sz="2200" dirty="0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0EEC0AA-4D20-65E3-0165-0C64310FF0FE}"/>
              </a:ext>
            </a:extLst>
          </p:cNvPr>
          <p:cNvSpPr/>
          <p:nvPr/>
        </p:nvSpPr>
        <p:spPr>
          <a:xfrm>
            <a:off x="572567" y="2194303"/>
            <a:ext cx="5591020" cy="1102723"/>
          </a:xfrm>
          <a:prstGeom prst="wedgeRoundRectCallout">
            <a:avLst>
              <a:gd name="adj1" fmla="val 55982"/>
              <a:gd name="adj2" fmla="val -9069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</a:rPr>
              <a:t>2. My parents are too busy to help me with my homework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916ABF78-FFC0-1952-3472-3FA1041EE8FE}"/>
              </a:ext>
            </a:extLst>
          </p:cNvPr>
          <p:cNvSpPr/>
          <p:nvPr/>
        </p:nvSpPr>
        <p:spPr>
          <a:xfrm>
            <a:off x="7122115" y="2194303"/>
            <a:ext cx="4746797" cy="1022182"/>
          </a:xfrm>
          <a:prstGeom prst="wedgeRoundRectCallout">
            <a:avLst>
              <a:gd name="adj1" fmla="val -60603"/>
              <a:gd name="adj2" fmla="val 33931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6. I can draw or play games after school.</a:t>
            </a:r>
            <a:endParaRPr lang="en-GB" sz="2200" dirty="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4FF3EAA2-C08A-0CA6-E21A-93F3790B8038}"/>
              </a:ext>
            </a:extLst>
          </p:cNvPr>
          <p:cNvSpPr/>
          <p:nvPr/>
        </p:nvSpPr>
        <p:spPr>
          <a:xfrm>
            <a:off x="572567" y="3560975"/>
            <a:ext cx="5682460" cy="1102723"/>
          </a:xfrm>
          <a:prstGeom prst="wedgeRoundRectCallout">
            <a:avLst>
              <a:gd name="adj1" fmla="val 56428"/>
              <a:gd name="adj2" fmla="val -23995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</a:rPr>
              <a:t>3. I can watch T.V. or go online after school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256F411F-5E80-678A-EFD0-B7912FF76E60}"/>
              </a:ext>
            </a:extLst>
          </p:cNvPr>
          <p:cNvSpPr/>
          <p:nvPr/>
        </p:nvSpPr>
        <p:spPr>
          <a:xfrm>
            <a:off x="7176523" y="3429000"/>
            <a:ext cx="4692389" cy="1022182"/>
          </a:xfrm>
          <a:prstGeom prst="wedgeRoundRectCallout">
            <a:avLst>
              <a:gd name="adj1" fmla="val -59109"/>
              <a:gd name="adj2" fmla="val 28564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</a:rPr>
              <a:t>7. My family has a lot of problems.</a:t>
            </a:r>
            <a:endParaRPr lang="en-GB" sz="2200" dirty="0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AF8CFC1B-944B-9C94-26B7-38891379ADA1}"/>
              </a:ext>
            </a:extLst>
          </p:cNvPr>
          <p:cNvSpPr/>
          <p:nvPr/>
        </p:nvSpPr>
        <p:spPr>
          <a:xfrm>
            <a:off x="7176522" y="4797199"/>
            <a:ext cx="4692389" cy="1022182"/>
          </a:xfrm>
          <a:prstGeom prst="wedgeRoundRectCallout">
            <a:avLst>
              <a:gd name="adj1" fmla="val -59109"/>
              <a:gd name="adj2" fmla="val 28564"/>
              <a:gd name="adj3" fmla="val 16667"/>
            </a:avLst>
          </a:prstGeom>
          <a:solidFill>
            <a:srgbClr val="230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</a:rPr>
              <a:t>8. I can go to a party at the weekend.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56641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259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Happy box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E1B93F-8CD3-D455-A3C1-AAE56766C92A}"/>
              </a:ext>
            </a:extLst>
          </p:cNvPr>
          <p:cNvSpPr txBox="1"/>
          <p:nvPr/>
        </p:nvSpPr>
        <p:spPr>
          <a:xfrm>
            <a:off x="648000" y="1374741"/>
            <a:ext cx="65214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It’s normal to feel scared, confused, angry or sad sometimes.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If these feelings don’t go away, it’s important to talk to an adult, like a parent or teacher.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A ‘happy box’ can help you feel calm when you feel these emotions.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What’s inside a ‘happy box’?</a:t>
            </a:r>
          </a:p>
          <a:p>
            <a:pPr lvl="1"/>
            <a:endParaRPr lang="en-GB" sz="2400" dirty="0"/>
          </a:p>
          <a:p>
            <a:pPr lvl="1"/>
            <a:endParaRPr lang="en-GB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CBA3DE-7F4B-5350-E41D-9DB5454CC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762" y="1612243"/>
            <a:ext cx="4377307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405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five senses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94E847-D785-D15B-A007-A878D0591C2F}"/>
              </a:ext>
            </a:extLst>
          </p:cNvPr>
          <p:cNvSpPr txBox="1"/>
          <p:nvPr/>
        </p:nvSpPr>
        <p:spPr>
          <a:xfrm>
            <a:off x="0" y="1213009"/>
            <a:ext cx="65214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The ‘happy box’ has something for each of the five senses: 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sight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smell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hearing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taste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3085A"/>
                </a:solidFill>
              </a:rPr>
              <a:t>touch.</a:t>
            </a:r>
          </a:p>
          <a:p>
            <a:pPr lvl="1"/>
            <a:endParaRPr lang="en-GB" sz="2400" dirty="0">
              <a:solidFill>
                <a:srgbClr val="23085A"/>
              </a:solidFill>
            </a:endParaRPr>
          </a:p>
          <a:p>
            <a:pPr lvl="1"/>
            <a:r>
              <a:rPr lang="en-GB" sz="2400" dirty="0">
                <a:solidFill>
                  <a:srgbClr val="23085A"/>
                </a:solidFill>
              </a:rPr>
              <a:t>Now decide what you would put in your ‘happy box’. Include things for the five senses that help make you feel calm.</a:t>
            </a:r>
          </a:p>
          <a:p>
            <a:pPr lvl="1"/>
            <a:endParaRPr lang="en-GB" sz="2400" dirty="0"/>
          </a:p>
        </p:txBody>
      </p:sp>
      <p:pic>
        <p:nvPicPr>
          <p:cNvPr id="4" name="Picture 3" descr="Images of sight, smell, hearing, taste and touch">
            <a:extLst>
              <a:ext uri="{FF2B5EF4-FFF2-40B4-BE49-F238E27FC236}">
                <a16:creationId xmlns:a16="http://schemas.microsoft.com/office/drawing/2014/main" id="{01816650-E266-CE10-A65E-34D0D6F93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79825"/>
            <a:ext cx="6038095" cy="56761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18CC23-5A27-043E-27C4-D50A4538C100}"/>
              </a:ext>
            </a:extLst>
          </p:cNvPr>
          <p:cNvSpPr txBox="1"/>
          <p:nvPr/>
        </p:nvSpPr>
        <p:spPr>
          <a:xfrm>
            <a:off x="6521426" y="4086225"/>
            <a:ext cx="307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441C53-A8A8-9BD6-9B60-E582C15113E9}"/>
              </a:ext>
            </a:extLst>
          </p:cNvPr>
          <p:cNvSpPr txBox="1"/>
          <p:nvPr/>
        </p:nvSpPr>
        <p:spPr>
          <a:xfrm>
            <a:off x="8702651" y="2105025"/>
            <a:ext cx="307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71CC4B-4863-B92A-2D3F-B8F69167C55B}"/>
              </a:ext>
            </a:extLst>
          </p:cNvPr>
          <p:cNvSpPr txBox="1"/>
          <p:nvPr/>
        </p:nvSpPr>
        <p:spPr>
          <a:xfrm>
            <a:off x="11112476" y="3233254"/>
            <a:ext cx="307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787D05-1704-7E8B-3E0D-39FF74B3BF4E}"/>
              </a:ext>
            </a:extLst>
          </p:cNvPr>
          <p:cNvSpPr txBox="1"/>
          <p:nvPr/>
        </p:nvSpPr>
        <p:spPr>
          <a:xfrm>
            <a:off x="10409936" y="5776697"/>
            <a:ext cx="307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D22C2-38E2-DF53-93F8-153E80376719}"/>
              </a:ext>
            </a:extLst>
          </p:cNvPr>
          <p:cNvSpPr txBox="1"/>
          <p:nvPr/>
        </p:nvSpPr>
        <p:spPr>
          <a:xfrm>
            <a:off x="8311681" y="5592031"/>
            <a:ext cx="307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9460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259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F291B9-F3E7-EA6B-3891-3318F8520CFB}"/>
              </a:ext>
            </a:extLst>
          </p:cNvPr>
          <p:cNvSpPr txBox="1"/>
          <p:nvPr/>
        </p:nvSpPr>
        <p:spPr>
          <a:xfrm>
            <a:off x="0" y="1010517"/>
            <a:ext cx="11475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>
                <a:solidFill>
                  <a:srgbClr val="23085A"/>
                </a:solidFill>
              </a:rPr>
              <a:t>Being happy and healthy is sometimes called ‘well-being’. Here are some ways to look after your well-being.</a:t>
            </a:r>
          </a:p>
          <a:p>
            <a:pPr lvl="1"/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9FD914-4569-D4B2-F922-61AF64D7D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05" y="2344490"/>
            <a:ext cx="11276190" cy="3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35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259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922E3C-570F-07CF-7687-FB1D8D1B6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38" y="914291"/>
            <a:ext cx="11771428" cy="11428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63DB4B-886C-2F75-5448-321B81A6EC72}"/>
              </a:ext>
            </a:extLst>
          </p:cNvPr>
          <p:cNvSpPr txBox="1"/>
          <p:nvPr/>
        </p:nvSpPr>
        <p:spPr>
          <a:xfrm>
            <a:off x="-120302" y="2004169"/>
            <a:ext cx="111571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activity to one or more ways to well-being.</a:t>
            </a:r>
          </a:p>
          <a:p>
            <a:pPr lvl="1"/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Play a board game with your family. </a:t>
            </a:r>
            <a:r>
              <a:rPr lang="en-GB" sz="2000" u="sng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1, 5</a:t>
            </a:r>
          </a:p>
          <a:p>
            <a:pPr lvl="1"/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a five-minute exercise video.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the window and listen. Write down everything you can hear.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to your grandparents on the phone.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the washing-up after a family meal.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some seeds.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a new recipe and cook some food for your family.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quiz to do with your friends online.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for a walk.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to your parents if you’re worried about something.</a:t>
            </a:r>
          </a:p>
          <a:p>
            <a:pPr marL="800100" lvl="1" indent="-342900">
              <a:buAutoNum type="alphaL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Practise your English on a website like </a:t>
            </a:r>
            <a:r>
              <a:rPr lang="en-GB" sz="2000" dirty="0" err="1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LearnEnglish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Kids.</a:t>
            </a:r>
          </a:p>
        </p:txBody>
      </p:sp>
    </p:spTree>
    <p:extLst>
      <p:ext uri="{BB962C8B-B14F-4D97-AF65-F5344CB8AC3E}">
        <p14:creationId xmlns:p14="http://schemas.microsoft.com/office/powerpoint/2010/main" val="53793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6493B67-6455-7092-83F6-B514BBA32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3" y="395292"/>
            <a:ext cx="1362459" cy="3916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EB5990-7017-3061-3F95-4C085DFC0906}"/>
              </a:ext>
            </a:extLst>
          </p:cNvPr>
          <p:cNvSpPr txBox="1"/>
          <p:nvPr/>
        </p:nvSpPr>
        <p:spPr>
          <a:xfrm>
            <a:off x="2207490" y="267960"/>
            <a:ext cx="388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journal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161EA-D894-3610-06EE-11D501D895DD}"/>
              </a:ext>
            </a:extLst>
          </p:cNvPr>
          <p:cNvSpPr txBox="1"/>
          <p:nvPr/>
        </p:nvSpPr>
        <p:spPr>
          <a:xfrm>
            <a:off x="167640" y="64053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6FF13B-BE4B-FEAE-2721-746E306FEF1D}"/>
              </a:ext>
            </a:extLst>
          </p:cNvPr>
          <p:cNvSpPr txBox="1"/>
          <p:nvPr/>
        </p:nvSpPr>
        <p:spPr>
          <a:xfrm>
            <a:off x="508412" y="1076622"/>
            <a:ext cx="100643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Write and draw some of the things you did today and how you felt.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7CC52A-99A4-2098-AA97-6F4A1D028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920287"/>
              </p:ext>
            </p:extLst>
          </p:nvPr>
        </p:nvGraphicFramePr>
        <p:xfrm>
          <a:off x="926941" y="1538003"/>
          <a:ext cx="10338118" cy="4424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7134">
                  <a:extLst>
                    <a:ext uri="{9D8B030D-6E8A-4147-A177-3AD203B41FA5}">
                      <a16:colId xmlns:a16="http://schemas.microsoft.com/office/drawing/2014/main" val="3485103484"/>
                    </a:ext>
                  </a:extLst>
                </a:gridCol>
                <a:gridCol w="5330984">
                  <a:extLst>
                    <a:ext uri="{9D8B030D-6E8A-4147-A177-3AD203B41FA5}">
                      <a16:colId xmlns:a16="http://schemas.microsoft.com/office/drawing/2014/main" val="383171025"/>
                    </a:ext>
                  </a:extLst>
                </a:gridCol>
              </a:tblGrid>
              <a:tr h="5258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 did you talk to, write to or message?</a:t>
                      </a:r>
                      <a:r>
                        <a:rPr lang="en-GB" sz="12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phoned my mother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</a:rPr>
                        <a:t>What did you do to be active?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walked to school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420971"/>
                  </a:ext>
                </a:extLst>
              </a:tr>
              <a:tr h="599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did you notice around you?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Flowers in a garden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did you learn?</a:t>
                      </a: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read about dolphins                  </a:t>
                      </a:r>
                      <a:endParaRPr lang="en-GB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3182736"/>
                  </a:ext>
                </a:extLst>
              </a:tr>
              <a:tr h="1062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did you make or play?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made my lunch.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What did you do to help?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helped my friend by carrying some books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053740"/>
                  </a:ext>
                </a:extLst>
              </a:tr>
              <a:tr h="1464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was the best thing about today?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20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Talking with my friend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</a:t>
                      </a: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did you feel today? Draw some emojis!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</a:t>
                      </a:r>
                      <a:endParaRPr lang="en-GB" sz="7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5009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3299D2A-65EE-A4EC-2DD3-1151553CF241}"/>
                  </a:ext>
                </a:extLst>
              </p14:cNvPr>
              <p14:cNvContentPartPr/>
              <p14:nvPr/>
            </p14:nvContentPartPr>
            <p14:xfrm>
              <a:off x="8076375" y="5009970"/>
              <a:ext cx="848520" cy="7347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3299D2A-65EE-A4EC-2DD3-1151553CF2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70255" y="5003850"/>
                <a:ext cx="860760" cy="74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86BD9E6A-1E8A-E650-15A2-CF16A1E91F13}"/>
              </a:ext>
            </a:extLst>
          </p:cNvPr>
          <p:cNvGrpSpPr/>
          <p:nvPr/>
        </p:nvGrpSpPr>
        <p:grpSpPr>
          <a:xfrm>
            <a:off x="6619455" y="4951650"/>
            <a:ext cx="820080" cy="707040"/>
            <a:chOff x="6619455" y="4951650"/>
            <a:chExt cx="820080" cy="707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F5E4209-0F6B-20D6-F9D3-826B37E48BFB}"/>
                    </a:ext>
                  </a:extLst>
                </p14:cNvPr>
                <p14:cNvContentPartPr/>
                <p14:nvPr/>
              </p14:nvContentPartPr>
              <p14:xfrm>
                <a:off x="6619455" y="4951650"/>
                <a:ext cx="820080" cy="707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F5E4209-0F6B-20D6-F9D3-826B37E48BF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613335" y="4945530"/>
                  <a:ext cx="832320" cy="71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6983086-564E-5F8D-B26B-71D01BF292B6}"/>
                    </a:ext>
                  </a:extLst>
                </p14:cNvPr>
                <p14:cNvContentPartPr/>
                <p14:nvPr/>
              </p14:nvContentPartPr>
              <p14:xfrm>
                <a:off x="6857775" y="5334690"/>
                <a:ext cx="325800" cy="2203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6983086-564E-5F8D-B26B-71D01BF292B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851655" y="5328570"/>
                  <a:ext cx="33804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78C25C7-E5AF-5067-B224-48C7693E72C6}"/>
                    </a:ext>
                  </a:extLst>
                </p14:cNvPr>
                <p14:cNvContentPartPr/>
                <p14:nvPr/>
              </p14:nvContentPartPr>
              <p14:xfrm>
                <a:off x="6905295" y="5209770"/>
                <a:ext cx="360" cy="3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78C25C7-E5AF-5067-B224-48C7693E72C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99175" y="52036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CFF246B-1C6B-E8C8-0622-30481B534C4F}"/>
                    </a:ext>
                  </a:extLst>
                </p14:cNvPr>
                <p14:cNvContentPartPr/>
                <p14:nvPr/>
              </p14:nvContentPartPr>
              <p14:xfrm>
                <a:off x="7114815" y="5171970"/>
                <a:ext cx="2160" cy="3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CFF246B-1C6B-E8C8-0622-30481B534C4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108695" y="5165850"/>
                  <a:ext cx="1440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1CA06B6-5589-FED5-F446-C90D70F5419B}"/>
                    </a:ext>
                  </a:extLst>
                </p14:cNvPr>
                <p14:cNvContentPartPr/>
                <p14:nvPr/>
              </p14:nvContentPartPr>
              <p14:xfrm>
                <a:off x="6904935" y="5200410"/>
                <a:ext cx="42120" cy="20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1CA06B6-5589-FED5-F446-C90D70F541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898815" y="5194290"/>
                  <a:ext cx="543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A6467E0-CB87-1E98-1FD3-B002EFF30B41}"/>
                    </a:ext>
                  </a:extLst>
                </p14:cNvPr>
                <p14:cNvContentPartPr/>
                <p14:nvPr/>
              </p14:nvContentPartPr>
              <p14:xfrm>
                <a:off x="6876855" y="5333610"/>
                <a:ext cx="294480" cy="302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A6467E0-CB87-1E98-1FD3-B002EFF30B4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70735" y="5327490"/>
                  <a:ext cx="3067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7242609-CC84-B5AB-DA86-8B331FBD2A1C}"/>
                    </a:ext>
                  </a:extLst>
                </p14:cNvPr>
                <p14:cNvContentPartPr/>
                <p14:nvPr/>
              </p14:nvContentPartPr>
              <p14:xfrm>
                <a:off x="7124535" y="5143170"/>
                <a:ext cx="12600" cy="288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7242609-CC84-B5AB-DA86-8B331FBD2A1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118415" y="5137050"/>
                  <a:ext cx="24840" cy="4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09F0FAD3-CB24-77C3-778F-1A056D10A550}"/>
                  </a:ext>
                </a:extLst>
              </p14:cNvPr>
              <p14:cNvContentPartPr/>
              <p14:nvPr/>
            </p14:nvContentPartPr>
            <p14:xfrm>
              <a:off x="-781425" y="275970"/>
              <a:ext cx="360" cy="3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09F0FAD3-CB24-77C3-778F-1A056D10A55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787545" y="269850"/>
                <a:ext cx="12600" cy="1260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oup 61">
            <a:extLst>
              <a:ext uri="{FF2B5EF4-FFF2-40B4-BE49-F238E27FC236}">
                <a16:creationId xmlns:a16="http://schemas.microsoft.com/office/drawing/2014/main" id="{7FE945EF-7BD0-D613-7EB2-900CB53D8E59}"/>
              </a:ext>
            </a:extLst>
          </p:cNvPr>
          <p:cNvGrpSpPr/>
          <p:nvPr/>
        </p:nvGrpSpPr>
        <p:grpSpPr>
          <a:xfrm>
            <a:off x="8230815" y="4995795"/>
            <a:ext cx="1378440" cy="605520"/>
            <a:chOff x="8230815" y="4995795"/>
            <a:chExt cx="1378440" cy="60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1D0E80E-5AD5-5499-D045-30DEE95351DA}"/>
                    </a:ext>
                  </a:extLst>
                </p14:cNvPr>
                <p14:cNvContentPartPr/>
                <p14:nvPr/>
              </p14:nvContentPartPr>
              <p14:xfrm>
                <a:off x="8290215" y="5262915"/>
                <a:ext cx="26280" cy="446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1D0E80E-5AD5-5499-D045-30DEE95351D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284095" y="5256795"/>
                  <a:ext cx="3852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E7C0D88-8002-FC1E-0C66-F34F5194CACC}"/>
                    </a:ext>
                  </a:extLst>
                </p14:cNvPr>
                <p14:cNvContentPartPr/>
                <p14:nvPr/>
              </p14:nvContentPartPr>
              <p14:xfrm>
                <a:off x="8686575" y="5257515"/>
                <a:ext cx="360" cy="3924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E7C0D88-8002-FC1E-0C66-F34F5194CAC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680455" y="5251395"/>
                  <a:ext cx="126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C6A6E47F-4B84-93AA-D34F-39B37C24032E}"/>
                    </a:ext>
                  </a:extLst>
                </p14:cNvPr>
                <p14:cNvContentPartPr/>
                <p14:nvPr/>
              </p14:nvContentPartPr>
              <p14:xfrm>
                <a:off x="8600895" y="5324115"/>
                <a:ext cx="227880" cy="867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C6A6E47F-4B84-93AA-D34F-39B37C24032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594775" y="5317995"/>
                  <a:ext cx="24012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0814D8A-C86C-283E-B672-3F1AA461CF43}"/>
                    </a:ext>
                  </a:extLst>
                </p14:cNvPr>
                <p14:cNvContentPartPr/>
                <p14:nvPr/>
              </p14:nvContentPartPr>
              <p14:xfrm>
                <a:off x="8234055" y="5333835"/>
                <a:ext cx="224640" cy="914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0814D8A-C86C-283E-B672-3F1AA461CF4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227935" y="5327715"/>
                  <a:ext cx="23688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D2F0E0FB-8FA9-A088-863A-32703BC3F8FE}"/>
                    </a:ext>
                  </a:extLst>
                </p14:cNvPr>
                <p14:cNvContentPartPr/>
                <p14:nvPr/>
              </p14:nvContentPartPr>
              <p14:xfrm>
                <a:off x="8413335" y="5466315"/>
                <a:ext cx="231840" cy="1350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D2F0E0FB-8FA9-A088-863A-32703BC3F8F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407215" y="5460195"/>
                  <a:ext cx="2440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EBD1CCB-AB30-30B4-0094-92E82C1DF02D}"/>
                    </a:ext>
                  </a:extLst>
                </p14:cNvPr>
                <p14:cNvContentPartPr/>
                <p14:nvPr/>
              </p14:nvContentPartPr>
              <p14:xfrm>
                <a:off x="8857935" y="5238435"/>
                <a:ext cx="352800" cy="1429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EBD1CCB-AB30-30B4-0094-92E82C1DF02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851815" y="5232315"/>
                  <a:ext cx="3650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FF8E10D-5050-6BBF-D5C5-D70B7322CB53}"/>
                    </a:ext>
                  </a:extLst>
                </p14:cNvPr>
                <p14:cNvContentPartPr/>
                <p14:nvPr/>
              </p14:nvContentPartPr>
              <p14:xfrm>
                <a:off x="9172215" y="5134755"/>
                <a:ext cx="387360" cy="1605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FF8E10D-5050-6BBF-D5C5-D70B7322CB5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166095" y="5128635"/>
                  <a:ext cx="39960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AB14BF6-63C7-F4F8-6405-FF8E47876617}"/>
                    </a:ext>
                  </a:extLst>
                </p14:cNvPr>
                <p14:cNvContentPartPr/>
                <p14:nvPr/>
              </p14:nvContentPartPr>
              <p14:xfrm>
                <a:off x="9410535" y="4995795"/>
                <a:ext cx="198720" cy="15372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AB14BF6-63C7-F4F8-6405-FF8E4787661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404415" y="4989675"/>
                  <a:ext cx="2109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6DBF908-1F74-07F0-3896-BC171BF0BCB2}"/>
                    </a:ext>
                  </a:extLst>
                </p14:cNvPr>
                <p14:cNvContentPartPr/>
                <p14:nvPr/>
              </p14:nvContentPartPr>
              <p14:xfrm>
                <a:off x="8230815" y="5229075"/>
                <a:ext cx="132120" cy="1087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6DBF908-1F74-07F0-3896-BC171BF0BCB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224695" y="5222955"/>
                  <a:ext cx="14436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752CBE2-ED39-CE80-744D-DDDC28632072}"/>
                    </a:ext>
                  </a:extLst>
                </p14:cNvPr>
                <p14:cNvContentPartPr/>
                <p14:nvPr/>
              </p14:nvContentPartPr>
              <p14:xfrm>
                <a:off x="8639055" y="5238435"/>
                <a:ext cx="143640" cy="792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752CBE2-ED39-CE80-744D-DDDC2863207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632935" y="5232315"/>
                  <a:ext cx="155880" cy="91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2132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604</Words>
  <Application>Microsoft Office PowerPoint</Application>
  <PresentationFormat>Widescreen</PresentationFormat>
  <Paragraphs>91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British Council Sans</vt:lpstr>
      <vt:lpstr>British Council Sans Headline</vt:lpstr>
      <vt:lpstr>Calibri</vt:lpstr>
      <vt:lpstr>Office Theme</vt:lpstr>
      <vt:lpstr>Cover - indigo</vt:lpstr>
      <vt:lpstr>Well-being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suzanne mordue</dc:creator>
  <cp:lastModifiedBy>suzanne mordue</cp:lastModifiedBy>
  <cp:revision>2</cp:revision>
  <dcterms:created xsi:type="dcterms:W3CDTF">2024-07-03T10:41:19Z</dcterms:created>
  <dcterms:modified xsi:type="dcterms:W3CDTF">2024-07-05T15:09:47Z</dcterms:modified>
</cp:coreProperties>
</file>