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3.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5.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6.xml" ContentType="application/vnd.openxmlformats-officedocument.theme+xml"/>
  <Override PartName="/ppt/slideLayouts/slideLayout32.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autoCompressPictures="0">
  <p:sldMasterIdLst>
    <p:sldMasterId id="2147483709" r:id="rId1"/>
    <p:sldMasterId id="2147483754" r:id="rId2"/>
    <p:sldMasterId id="2147483727" r:id="rId3"/>
    <p:sldMasterId id="2147483759" r:id="rId4"/>
    <p:sldMasterId id="2147483660" r:id="rId5"/>
    <p:sldMasterId id="2147483765" r:id="rId6"/>
    <p:sldMasterId id="2147483700" r:id="rId7"/>
  </p:sldMasterIdLst>
  <p:notesMasterIdLst>
    <p:notesMasterId r:id="rId17"/>
  </p:notesMasterIdLst>
  <p:handoutMasterIdLst>
    <p:handoutMasterId r:id="rId18"/>
  </p:handoutMasterIdLst>
  <p:sldIdLst>
    <p:sldId id="281" r:id="rId8"/>
    <p:sldId id="294" r:id="rId9"/>
    <p:sldId id="295" r:id="rId10"/>
    <p:sldId id="296" r:id="rId11"/>
    <p:sldId id="297" r:id="rId12"/>
    <p:sldId id="298" r:id="rId13"/>
    <p:sldId id="299" r:id="rId14"/>
    <p:sldId id="300" r:id="rId15"/>
    <p:sldId id="291" r:id="rId16"/>
  </p:sldIdLst>
  <p:sldSz cx="12192000" cy="6858000"/>
  <p:notesSz cx="6858000" cy="9144000"/>
  <p:embeddedFontLst>
    <p:embeddedFont>
      <p:font typeface="British Council Sans" panose="020B0604020202020204" charset="0"/>
      <p:regular r:id="rId19"/>
      <p:bold r:id="rId20"/>
      <p:italic r:id="rId21"/>
      <p:boldItalic r:id="rId22"/>
    </p:embeddedFont>
    <p:embeddedFont>
      <p:font typeface="British Council Sans Headline" panose="020B0604020202020204" charset="0"/>
      <p:regular r:id="rId23"/>
      <p:bold r:id="rId24"/>
      <p:italic r:id="rId25"/>
      <p:boldItalic r:id="rId26"/>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CB9"/>
    <a:srgbClr val="92006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091" autoAdjust="0"/>
    <p:restoredTop sz="91803" autoAdjust="0"/>
  </p:normalViewPr>
  <p:slideViewPr>
    <p:cSldViewPr snapToGrid="0" snapToObjects="1">
      <p:cViewPr varScale="1">
        <p:scale>
          <a:sx n="80" d="100"/>
          <a:sy n="80" d="100"/>
        </p:scale>
        <p:origin x="996" y="9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82" d="100"/>
          <a:sy n="82" d="100"/>
        </p:scale>
        <p:origin x="2784" y="1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handoutMaster" Target="handoutMasters/handoutMaster1.xml"/><Relationship Id="rId26" Type="http://schemas.openxmlformats.org/officeDocument/2006/relationships/font" Target="fonts/font8.fntdata"/><Relationship Id="rId3" Type="http://schemas.openxmlformats.org/officeDocument/2006/relationships/slideMaster" Target="slideMasters/slideMaster3.xml"/><Relationship Id="rId21" Type="http://schemas.openxmlformats.org/officeDocument/2006/relationships/font" Target="fonts/font3.fntdata"/><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notesMaster" Target="notesMasters/notesMaster1.xml"/><Relationship Id="rId25" Type="http://schemas.openxmlformats.org/officeDocument/2006/relationships/font" Target="fonts/font7.fntdata"/><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font" Target="fonts/font2.fntdata"/><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font" Target="fonts/font6.fntdata"/><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font" Target="fonts/font5.fntdata"/><Relationship Id="rId28" Type="http://schemas.openxmlformats.org/officeDocument/2006/relationships/viewProps" Target="viewProps.xml"/><Relationship Id="rId10" Type="http://schemas.openxmlformats.org/officeDocument/2006/relationships/slide" Target="slides/slide3.xml"/><Relationship Id="rId19" Type="http://schemas.openxmlformats.org/officeDocument/2006/relationships/font" Target="fonts/font1.fntdata"/><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font" Target="fonts/font4.fntdata"/><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57838F2-D471-C640-904D-2835BEEAC3BE}" type="doc">
      <dgm:prSet loTypeId="urn:microsoft.com/office/officeart/2005/8/layout/radial5" loCatId="" qsTypeId="urn:microsoft.com/office/officeart/2005/8/quickstyle/simple4" qsCatId="simple" csTypeId="urn:microsoft.com/office/officeart/2005/8/colors/accent1_2" csCatId="accent1" phldr="1"/>
      <dgm:spPr/>
      <dgm:t>
        <a:bodyPr/>
        <a:lstStyle/>
        <a:p>
          <a:endParaRPr lang="es-ES"/>
        </a:p>
      </dgm:t>
    </dgm:pt>
    <dgm:pt modelId="{EDFEDAE0-D796-B74E-8F1E-CAB57A2B9112}">
      <dgm:prSet phldrT="[Texto]" custT="1"/>
      <dgm:spPr>
        <a:noFill/>
        <a:ln>
          <a:solidFill>
            <a:schemeClr val="tx2"/>
          </a:solidFill>
        </a:ln>
      </dgm:spPr>
      <dgm:t>
        <a:bodyPr/>
        <a:lstStyle/>
        <a:p>
          <a:r>
            <a:rPr lang="es-ES" sz="1100">
              <a:solidFill>
                <a:srgbClr val="000000"/>
              </a:solidFill>
              <a:latin typeface="Arial"/>
              <a:cs typeface="Arial"/>
            </a:rPr>
            <a:t>_ _ _</a:t>
          </a:r>
        </a:p>
      </dgm:t>
    </dgm:pt>
    <dgm:pt modelId="{3273EAF6-1C3A-EB46-A7A1-391852B53C5C}" type="parTrans" cxnId="{163F3D35-6E6E-4542-9A06-4583A25AEA55}">
      <dgm:prSet/>
      <dgm:spPr/>
      <dgm:t>
        <a:bodyPr/>
        <a:lstStyle/>
        <a:p>
          <a:endParaRPr lang="es-ES"/>
        </a:p>
      </dgm:t>
    </dgm:pt>
    <dgm:pt modelId="{C9B4A845-8C2E-C042-8A2E-81CFFA4EE93B}" type="sibTrans" cxnId="{163F3D35-6E6E-4542-9A06-4583A25AEA55}">
      <dgm:prSet/>
      <dgm:spPr/>
      <dgm:t>
        <a:bodyPr/>
        <a:lstStyle/>
        <a:p>
          <a:endParaRPr lang="es-ES"/>
        </a:p>
      </dgm:t>
    </dgm:pt>
    <dgm:pt modelId="{49CE3A39-A6AA-2A4B-9F04-C54A0783423F}">
      <dgm:prSet phldrT="[Texto]" custT="1"/>
      <dgm:spPr>
        <a:noFill/>
        <a:ln>
          <a:solidFill>
            <a:schemeClr val="tx2"/>
          </a:solidFill>
        </a:ln>
      </dgm:spPr>
      <dgm:t>
        <a:bodyPr/>
        <a:lstStyle/>
        <a:p>
          <a:r>
            <a:rPr lang="es-ES" sz="1800" b="1" dirty="0">
              <a:solidFill>
                <a:srgbClr val="000000"/>
              </a:solidFill>
              <a:latin typeface="+mn-lt"/>
              <a:cs typeface="Arial"/>
            </a:rPr>
            <a:t>007</a:t>
          </a:r>
        </a:p>
      </dgm:t>
    </dgm:pt>
    <dgm:pt modelId="{4C46715C-A6C7-C94B-9688-29B3B8BBBE24}" type="parTrans" cxnId="{F0F9DC12-0C24-8D45-AB35-12ED4A3840DB}">
      <dgm:prSet/>
      <dgm:spPr/>
      <dgm:t>
        <a:bodyPr/>
        <a:lstStyle/>
        <a:p>
          <a:endParaRPr lang="es-ES"/>
        </a:p>
      </dgm:t>
    </dgm:pt>
    <dgm:pt modelId="{DCCADB51-54E5-4046-A0A0-C35C1EFA09CA}" type="sibTrans" cxnId="{F0F9DC12-0C24-8D45-AB35-12ED4A3840DB}">
      <dgm:prSet/>
      <dgm:spPr/>
      <dgm:t>
        <a:bodyPr/>
        <a:lstStyle/>
        <a:p>
          <a:endParaRPr lang="es-ES"/>
        </a:p>
      </dgm:t>
    </dgm:pt>
    <dgm:pt modelId="{395BB3DA-C8CF-9E4A-A8FE-D8A07A436B71}">
      <dgm:prSet phldrT="[Texto]" custT="1"/>
      <dgm:spPr>
        <a:noFill/>
        <a:ln>
          <a:solidFill>
            <a:schemeClr val="tx2"/>
          </a:solidFill>
        </a:ln>
      </dgm:spPr>
      <dgm:t>
        <a:bodyPr/>
        <a:lstStyle/>
        <a:p>
          <a:r>
            <a:rPr lang="es-ES" sz="1800" b="1" dirty="0" err="1">
              <a:solidFill>
                <a:srgbClr val="000000"/>
              </a:solidFill>
              <a:latin typeface="+mn-lt"/>
              <a:cs typeface="Arial"/>
            </a:rPr>
            <a:t>bomb</a:t>
          </a:r>
          <a:endParaRPr lang="es-ES" sz="1800" b="1" dirty="0">
            <a:solidFill>
              <a:srgbClr val="000000"/>
            </a:solidFill>
            <a:latin typeface="+mn-lt"/>
            <a:cs typeface="Arial"/>
          </a:endParaRPr>
        </a:p>
      </dgm:t>
    </dgm:pt>
    <dgm:pt modelId="{3C3A4138-2DDE-0F4E-9209-3461852DCDC7}" type="parTrans" cxnId="{70DE2A49-DB4F-514B-AC18-F82AB03448D0}">
      <dgm:prSet/>
      <dgm:spPr/>
      <dgm:t>
        <a:bodyPr/>
        <a:lstStyle/>
        <a:p>
          <a:endParaRPr lang="es-ES"/>
        </a:p>
      </dgm:t>
    </dgm:pt>
    <dgm:pt modelId="{853F2A13-F859-9542-B5CB-DB475CEBC46B}" type="sibTrans" cxnId="{70DE2A49-DB4F-514B-AC18-F82AB03448D0}">
      <dgm:prSet/>
      <dgm:spPr/>
      <dgm:t>
        <a:bodyPr/>
        <a:lstStyle/>
        <a:p>
          <a:endParaRPr lang="es-ES"/>
        </a:p>
      </dgm:t>
    </dgm:pt>
    <dgm:pt modelId="{5C4EA14D-3144-3846-B24C-0370A8577C7F}">
      <dgm:prSet phldrT="[Texto]" custT="1"/>
      <dgm:spPr>
        <a:noFill/>
        <a:ln>
          <a:solidFill>
            <a:schemeClr val="tx2"/>
          </a:solidFill>
        </a:ln>
        <a:effectLst/>
      </dgm:spPr>
      <dgm:t>
        <a:bodyPr/>
        <a:lstStyle/>
        <a:p>
          <a:r>
            <a:rPr lang="es-ES" sz="1800" b="1" dirty="0" err="1">
              <a:solidFill>
                <a:srgbClr val="000000"/>
              </a:solidFill>
              <a:latin typeface="+mn-lt"/>
              <a:cs typeface="Arial"/>
            </a:rPr>
            <a:t>code</a:t>
          </a:r>
          <a:endParaRPr lang="es-ES" sz="1800" b="1" dirty="0">
            <a:solidFill>
              <a:srgbClr val="000000"/>
            </a:solidFill>
            <a:latin typeface="+mn-lt"/>
            <a:cs typeface="Arial"/>
          </a:endParaRPr>
        </a:p>
      </dgm:t>
    </dgm:pt>
    <dgm:pt modelId="{AE3BB2A6-0255-8943-9C0A-330AE6AD27C9}" type="parTrans" cxnId="{29DCC64A-D9E4-1A4C-814B-EBD97737252A}">
      <dgm:prSet/>
      <dgm:spPr/>
      <dgm:t>
        <a:bodyPr/>
        <a:lstStyle/>
        <a:p>
          <a:endParaRPr lang="es-ES"/>
        </a:p>
      </dgm:t>
    </dgm:pt>
    <dgm:pt modelId="{66AC4437-C0A0-F84E-A251-5C4EB6AE0528}" type="sibTrans" cxnId="{29DCC64A-D9E4-1A4C-814B-EBD97737252A}">
      <dgm:prSet/>
      <dgm:spPr/>
      <dgm:t>
        <a:bodyPr/>
        <a:lstStyle/>
        <a:p>
          <a:endParaRPr lang="es-ES"/>
        </a:p>
      </dgm:t>
    </dgm:pt>
    <dgm:pt modelId="{0BE0656E-EA4E-DE47-B3C7-AC621BA31F54}">
      <dgm:prSet phldrT="[Texto]" custT="1"/>
      <dgm:spPr>
        <a:noFill/>
        <a:ln>
          <a:solidFill>
            <a:schemeClr val="tx2"/>
          </a:solidFill>
        </a:ln>
      </dgm:spPr>
      <dgm:t>
        <a:bodyPr/>
        <a:lstStyle/>
        <a:p>
          <a:r>
            <a:rPr lang="es-ES" sz="1800" b="1" dirty="0" err="1">
              <a:solidFill>
                <a:srgbClr val="000000"/>
              </a:solidFill>
              <a:latin typeface="+mn-lt"/>
              <a:cs typeface="Arial"/>
            </a:rPr>
            <a:t>secret</a:t>
          </a:r>
          <a:r>
            <a:rPr lang="es-ES" sz="1800" b="1" dirty="0">
              <a:solidFill>
                <a:srgbClr val="000000"/>
              </a:solidFill>
              <a:latin typeface="+mn-lt"/>
              <a:cs typeface="Arial"/>
            </a:rPr>
            <a:t> </a:t>
          </a:r>
          <a:r>
            <a:rPr lang="es-ES" sz="1800" b="1" dirty="0" err="1">
              <a:solidFill>
                <a:srgbClr val="000000"/>
              </a:solidFill>
              <a:latin typeface="+mn-lt"/>
              <a:cs typeface="Arial"/>
            </a:rPr>
            <a:t>identity</a:t>
          </a:r>
          <a:endParaRPr lang="es-ES" sz="1800" b="1" dirty="0">
            <a:solidFill>
              <a:srgbClr val="000000"/>
            </a:solidFill>
            <a:latin typeface="+mn-lt"/>
            <a:cs typeface="Arial"/>
          </a:endParaRPr>
        </a:p>
      </dgm:t>
    </dgm:pt>
    <dgm:pt modelId="{6601C315-DB0C-2449-8493-4D3E97ABDFE2}" type="parTrans" cxnId="{EA44505B-0538-ED4B-928C-DA47B3EB0401}">
      <dgm:prSet/>
      <dgm:spPr/>
      <dgm:t>
        <a:bodyPr/>
        <a:lstStyle/>
        <a:p>
          <a:endParaRPr lang="es-ES"/>
        </a:p>
      </dgm:t>
    </dgm:pt>
    <dgm:pt modelId="{668D1122-9C29-DB48-AB85-E1B101050BD6}" type="sibTrans" cxnId="{EA44505B-0538-ED4B-928C-DA47B3EB0401}">
      <dgm:prSet/>
      <dgm:spPr/>
      <dgm:t>
        <a:bodyPr/>
        <a:lstStyle/>
        <a:p>
          <a:endParaRPr lang="es-ES"/>
        </a:p>
      </dgm:t>
    </dgm:pt>
    <dgm:pt modelId="{68854206-B820-5B41-B9EC-9B9BFE47D7FF}">
      <dgm:prSet custT="1"/>
      <dgm:spPr>
        <a:noFill/>
        <a:ln>
          <a:solidFill>
            <a:schemeClr val="tx2"/>
          </a:solidFill>
        </a:ln>
      </dgm:spPr>
      <dgm:t>
        <a:bodyPr/>
        <a:lstStyle/>
        <a:p>
          <a:r>
            <a:rPr lang="es-ES" sz="1800" b="1" dirty="0" err="1">
              <a:solidFill>
                <a:srgbClr val="000000"/>
              </a:solidFill>
              <a:latin typeface="+mn-lt"/>
              <a:cs typeface="Arial"/>
            </a:rPr>
            <a:t>agent</a:t>
          </a:r>
          <a:endParaRPr lang="es-ES" sz="1800" b="1" dirty="0">
            <a:solidFill>
              <a:srgbClr val="000000"/>
            </a:solidFill>
            <a:latin typeface="+mn-lt"/>
            <a:cs typeface="Arial"/>
          </a:endParaRPr>
        </a:p>
      </dgm:t>
    </dgm:pt>
    <dgm:pt modelId="{9A4A488B-77A1-7F4F-8153-AFEDE35FAC53}" type="parTrans" cxnId="{F0AD7147-6368-9D47-AB2B-62B0723B7527}">
      <dgm:prSet/>
      <dgm:spPr/>
      <dgm:t>
        <a:bodyPr/>
        <a:lstStyle/>
        <a:p>
          <a:endParaRPr lang="es-ES"/>
        </a:p>
      </dgm:t>
    </dgm:pt>
    <dgm:pt modelId="{0F9FA220-A8F7-2448-9CBA-5AAEE355C18D}" type="sibTrans" cxnId="{F0AD7147-6368-9D47-AB2B-62B0723B7527}">
      <dgm:prSet/>
      <dgm:spPr/>
      <dgm:t>
        <a:bodyPr/>
        <a:lstStyle/>
        <a:p>
          <a:endParaRPr lang="es-ES"/>
        </a:p>
      </dgm:t>
    </dgm:pt>
    <dgm:pt modelId="{4B9DCBFB-44CE-5248-B95E-84C3ECA4C5C5}" type="pres">
      <dgm:prSet presAssocID="{257838F2-D471-C640-904D-2835BEEAC3BE}" presName="Name0" presStyleCnt="0">
        <dgm:presLayoutVars>
          <dgm:chMax val="1"/>
          <dgm:dir/>
          <dgm:animLvl val="ctr"/>
          <dgm:resizeHandles val="exact"/>
        </dgm:presLayoutVars>
      </dgm:prSet>
      <dgm:spPr/>
    </dgm:pt>
    <dgm:pt modelId="{94685B0A-BB20-484B-8136-F88AE867FEC3}" type="pres">
      <dgm:prSet presAssocID="{EDFEDAE0-D796-B74E-8F1E-CAB57A2B9112}" presName="centerShape" presStyleLbl="node0" presStyleIdx="0" presStyleCnt="1" custLinFactNeighborX="1357" custLinFactNeighborY="-703"/>
      <dgm:spPr/>
    </dgm:pt>
    <dgm:pt modelId="{01F6D593-3091-4F49-BC29-0BD3885F0E96}" type="pres">
      <dgm:prSet presAssocID="{4C46715C-A6C7-C94B-9688-29B3B8BBBE24}" presName="parTrans" presStyleLbl="sibTrans2D1" presStyleIdx="0" presStyleCnt="5"/>
      <dgm:spPr/>
    </dgm:pt>
    <dgm:pt modelId="{8152912B-B77F-4D42-B80A-543D9AF32D1C}" type="pres">
      <dgm:prSet presAssocID="{4C46715C-A6C7-C94B-9688-29B3B8BBBE24}" presName="connectorText" presStyleLbl="sibTrans2D1" presStyleIdx="0" presStyleCnt="5"/>
      <dgm:spPr/>
    </dgm:pt>
    <dgm:pt modelId="{C73459CC-5683-714A-BD70-E9111A84464D}" type="pres">
      <dgm:prSet presAssocID="{49CE3A39-A6AA-2A4B-9F04-C54A0783423F}" presName="node" presStyleLbl="node1" presStyleIdx="0" presStyleCnt="5">
        <dgm:presLayoutVars>
          <dgm:bulletEnabled val="1"/>
        </dgm:presLayoutVars>
      </dgm:prSet>
      <dgm:spPr/>
    </dgm:pt>
    <dgm:pt modelId="{74E7CD23-FCB5-E748-9DBA-F0DCCB6059E2}" type="pres">
      <dgm:prSet presAssocID="{3C3A4138-2DDE-0F4E-9209-3461852DCDC7}" presName="parTrans" presStyleLbl="sibTrans2D1" presStyleIdx="1" presStyleCnt="5"/>
      <dgm:spPr/>
    </dgm:pt>
    <dgm:pt modelId="{32FB90E5-7E22-C64D-B85B-6E9B56899270}" type="pres">
      <dgm:prSet presAssocID="{3C3A4138-2DDE-0F4E-9209-3461852DCDC7}" presName="connectorText" presStyleLbl="sibTrans2D1" presStyleIdx="1" presStyleCnt="5"/>
      <dgm:spPr/>
    </dgm:pt>
    <dgm:pt modelId="{9A869EC8-A1A2-B242-A2CF-8E699E241B4F}" type="pres">
      <dgm:prSet presAssocID="{395BB3DA-C8CF-9E4A-A8FE-D8A07A436B71}" presName="node" presStyleLbl="node1" presStyleIdx="1" presStyleCnt="5">
        <dgm:presLayoutVars>
          <dgm:bulletEnabled val="1"/>
        </dgm:presLayoutVars>
      </dgm:prSet>
      <dgm:spPr/>
    </dgm:pt>
    <dgm:pt modelId="{74EF8C9E-E118-C248-AB0B-90FDA48EDABA}" type="pres">
      <dgm:prSet presAssocID="{AE3BB2A6-0255-8943-9C0A-330AE6AD27C9}" presName="parTrans" presStyleLbl="sibTrans2D1" presStyleIdx="2" presStyleCnt="5"/>
      <dgm:spPr/>
    </dgm:pt>
    <dgm:pt modelId="{371CA851-C46A-BB40-9515-4CBE8FDDB800}" type="pres">
      <dgm:prSet presAssocID="{AE3BB2A6-0255-8943-9C0A-330AE6AD27C9}" presName="connectorText" presStyleLbl="sibTrans2D1" presStyleIdx="2" presStyleCnt="5"/>
      <dgm:spPr/>
    </dgm:pt>
    <dgm:pt modelId="{FC700714-5EF6-E84E-8CA1-29B13D32C231}" type="pres">
      <dgm:prSet presAssocID="{5C4EA14D-3144-3846-B24C-0370A8577C7F}" presName="node" presStyleLbl="node1" presStyleIdx="2" presStyleCnt="5" custRadScaleRad="102180" custRadScaleInc="-29508">
        <dgm:presLayoutVars>
          <dgm:bulletEnabled val="1"/>
        </dgm:presLayoutVars>
      </dgm:prSet>
      <dgm:spPr/>
    </dgm:pt>
    <dgm:pt modelId="{9F1EAF88-AF9A-BD4A-A152-20C748C6DF27}" type="pres">
      <dgm:prSet presAssocID="{6601C315-DB0C-2449-8493-4D3E97ABDFE2}" presName="parTrans" presStyleLbl="sibTrans2D1" presStyleIdx="3" presStyleCnt="5"/>
      <dgm:spPr/>
    </dgm:pt>
    <dgm:pt modelId="{FEC128CD-27C5-874E-AB21-094E4025D1C9}" type="pres">
      <dgm:prSet presAssocID="{6601C315-DB0C-2449-8493-4D3E97ABDFE2}" presName="connectorText" presStyleLbl="sibTrans2D1" presStyleIdx="3" presStyleCnt="5"/>
      <dgm:spPr/>
    </dgm:pt>
    <dgm:pt modelId="{8B8FE23C-20B8-334D-A494-EF834A1E9514}" type="pres">
      <dgm:prSet presAssocID="{0BE0656E-EA4E-DE47-B3C7-AC621BA31F54}" presName="node" presStyleLbl="node1" presStyleIdx="3" presStyleCnt="5" custScaleX="230802" custRadScaleRad="111797" custRadScaleInc="35214">
        <dgm:presLayoutVars>
          <dgm:bulletEnabled val="1"/>
        </dgm:presLayoutVars>
      </dgm:prSet>
      <dgm:spPr/>
    </dgm:pt>
    <dgm:pt modelId="{6FF583F8-BB32-D542-8CFE-7A631D50BDF9}" type="pres">
      <dgm:prSet presAssocID="{9A4A488B-77A1-7F4F-8153-AFEDE35FAC53}" presName="parTrans" presStyleLbl="sibTrans2D1" presStyleIdx="4" presStyleCnt="5"/>
      <dgm:spPr/>
    </dgm:pt>
    <dgm:pt modelId="{5D0A44BA-C488-694E-9CA0-9CBC7EC84235}" type="pres">
      <dgm:prSet presAssocID="{9A4A488B-77A1-7F4F-8153-AFEDE35FAC53}" presName="connectorText" presStyleLbl="sibTrans2D1" presStyleIdx="4" presStyleCnt="5"/>
      <dgm:spPr/>
    </dgm:pt>
    <dgm:pt modelId="{11876DC3-C5F0-654E-97A9-A513C30C9E82}" type="pres">
      <dgm:prSet presAssocID="{68854206-B820-5B41-B9EC-9B9BFE47D7FF}" presName="node" presStyleLbl="node1" presStyleIdx="4" presStyleCnt="5">
        <dgm:presLayoutVars>
          <dgm:bulletEnabled val="1"/>
        </dgm:presLayoutVars>
      </dgm:prSet>
      <dgm:spPr/>
    </dgm:pt>
  </dgm:ptLst>
  <dgm:cxnLst>
    <dgm:cxn modelId="{C14C0200-F4E3-2348-ABF3-2790414E8367}" type="presOf" srcId="{68854206-B820-5B41-B9EC-9B9BFE47D7FF}" destId="{11876DC3-C5F0-654E-97A9-A513C30C9E82}" srcOrd="0" destOrd="0" presId="urn:microsoft.com/office/officeart/2005/8/layout/radial5"/>
    <dgm:cxn modelId="{AA681709-011E-FF46-94E6-C47233826925}" type="presOf" srcId="{3C3A4138-2DDE-0F4E-9209-3461852DCDC7}" destId="{32FB90E5-7E22-C64D-B85B-6E9B56899270}" srcOrd="1" destOrd="0" presId="urn:microsoft.com/office/officeart/2005/8/layout/radial5"/>
    <dgm:cxn modelId="{F0F9DC12-0C24-8D45-AB35-12ED4A3840DB}" srcId="{EDFEDAE0-D796-B74E-8F1E-CAB57A2B9112}" destId="{49CE3A39-A6AA-2A4B-9F04-C54A0783423F}" srcOrd="0" destOrd="0" parTransId="{4C46715C-A6C7-C94B-9688-29B3B8BBBE24}" sibTransId="{DCCADB51-54E5-4046-A0A0-C35C1EFA09CA}"/>
    <dgm:cxn modelId="{58C6BE1A-06EB-6046-B453-F18F9166CD36}" type="presOf" srcId="{EDFEDAE0-D796-B74E-8F1E-CAB57A2B9112}" destId="{94685B0A-BB20-484B-8136-F88AE867FEC3}" srcOrd="0" destOrd="0" presId="urn:microsoft.com/office/officeart/2005/8/layout/radial5"/>
    <dgm:cxn modelId="{1745E133-4EDF-C84B-930B-58636DB68637}" type="presOf" srcId="{6601C315-DB0C-2449-8493-4D3E97ABDFE2}" destId="{9F1EAF88-AF9A-BD4A-A152-20C748C6DF27}" srcOrd="0" destOrd="0" presId="urn:microsoft.com/office/officeart/2005/8/layout/radial5"/>
    <dgm:cxn modelId="{163F3D35-6E6E-4542-9A06-4583A25AEA55}" srcId="{257838F2-D471-C640-904D-2835BEEAC3BE}" destId="{EDFEDAE0-D796-B74E-8F1E-CAB57A2B9112}" srcOrd="0" destOrd="0" parTransId="{3273EAF6-1C3A-EB46-A7A1-391852B53C5C}" sibTransId="{C9B4A845-8C2E-C042-8A2E-81CFFA4EE93B}"/>
    <dgm:cxn modelId="{2073095B-6809-1346-8026-8B548CDF6E1B}" type="presOf" srcId="{9A4A488B-77A1-7F4F-8153-AFEDE35FAC53}" destId="{5D0A44BA-C488-694E-9CA0-9CBC7EC84235}" srcOrd="1" destOrd="0" presId="urn:microsoft.com/office/officeart/2005/8/layout/radial5"/>
    <dgm:cxn modelId="{71E1665B-9245-394B-BD79-010058104874}" type="presOf" srcId="{AE3BB2A6-0255-8943-9C0A-330AE6AD27C9}" destId="{371CA851-C46A-BB40-9515-4CBE8FDDB800}" srcOrd="1" destOrd="0" presId="urn:microsoft.com/office/officeart/2005/8/layout/radial5"/>
    <dgm:cxn modelId="{EA44505B-0538-ED4B-928C-DA47B3EB0401}" srcId="{EDFEDAE0-D796-B74E-8F1E-CAB57A2B9112}" destId="{0BE0656E-EA4E-DE47-B3C7-AC621BA31F54}" srcOrd="3" destOrd="0" parTransId="{6601C315-DB0C-2449-8493-4D3E97ABDFE2}" sibTransId="{668D1122-9C29-DB48-AB85-E1B101050BD6}"/>
    <dgm:cxn modelId="{B70DE65E-8CA9-2244-AC18-E957B5170AE5}" type="presOf" srcId="{AE3BB2A6-0255-8943-9C0A-330AE6AD27C9}" destId="{74EF8C9E-E118-C248-AB0B-90FDA48EDABA}" srcOrd="0" destOrd="0" presId="urn:microsoft.com/office/officeart/2005/8/layout/radial5"/>
    <dgm:cxn modelId="{41B82F41-B1B3-4542-8439-50A1CBEE25E2}" type="presOf" srcId="{3C3A4138-2DDE-0F4E-9209-3461852DCDC7}" destId="{74E7CD23-FCB5-E748-9DBA-F0DCCB6059E2}" srcOrd="0" destOrd="0" presId="urn:microsoft.com/office/officeart/2005/8/layout/radial5"/>
    <dgm:cxn modelId="{51169D44-FDFB-104B-9F55-56FEFADA5C71}" type="presOf" srcId="{9A4A488B-77A1-7F4F-8153-AFEDE35FAC53}" destId="{6FF583F8-BB32-D542-8CFE-7A631D50BDF9}" srcOrd="0" destOrd="0" presId="urn:microsoft.com/office/officeart/2005/8/layout/radial5"/>
    <dgm:cxn modelId="{69951346-CA4B-6C45-9926-C5EBD459810C}" type="presOf" srcId="{5C4EA14D-3144-3846-B24C-0370A8577C7F}" destId="{FC700714-5EF6-E84E-8CA1-29B13D32C231}" srcOrd="0" destOrd="0" presId="urn:microsoft.com/office/officeart/2005/8/layout/radial5"/>
    <dgm:cxn modelId="{F0AD7147-6368-9D47-AB2B-62B0723B7527}" srcId="{EDFEDAE0-D796-B74E-8F1E-CAB57A2B9112}" destId="{68854206-B820-5B41-B9EC-9B9BFE47D7FF}" srcOrd="4" destOrd="0" parTransId="{9A4A488B-77A1-7F4F-8153-AFEDE35FAC53}" sibTransId="{0F9FA220-A8F7-2448-9CBA-5AAEE355C18D}"/>
    <dgm:cxn modelId="{1C956868-BE99-1F42-A844-91A5B3C5AA9D}" type="presOf" srcId="{4C46715C-A6C7-C94B-9688-29B3B8BBBE24}" destId="{01F6D593-3091-4F49-BC29-0BD3885F0E96}" srcOrd="0" destOrd="0" presId="urn:microsoft.com/office/officeart/2005/8/layout/radial5"/>
    <dgm:cxn modelId="{70DE2A49-DB4F-514B-AC18-F82AB03448D0}" srcId="{EDFEDAE0-D796-B74E-8F1E-CAB57A2B9112}" destId="{395BB3DA-C8CF-9E4A-A8FE-D8A07A436B71}" srcOrd="1" destOrd="0" parTransId="{3C3A4138-2DDE-0F4E-9209-3461852DCDC7}" sibTransId="{853F2A13-F859-9542-B5CB-DB475CEBC46B}"/>
    <dgm:cxn modelId="{29DCC64A-D9E4-1A4C-814B-EBD97737252A}" srcId="{EDFEDAE0-D796-B74E-8F1E-CAB57A2B9112}" destId="{5C4EA14D-3144-3846-B24C-0370A8577C7F}" srcOrd="2" destOrd="0" parTransId="{AE3BB2A6-0255-8943-9C0A-330AE6AD27C9}" sibTransId="{66AC4437-C0A0-F84E-A251-5C4EB6AE0528}"/>
    <dgm:cxn modelId="{DC33A86D-7538-9F4A-9183-32FFCD876FF9}" type="presOf" srcId="{0BE0656E-EA4E-DE47-B3C7-AC621BA31F54}" destId="{8B8FE23C-20B8-334D-A494-EF834A1E9514}" srcOrd="0" destOrd="0" presId="urn:microsoft.com/office/officeart/2005/8/layout/radial5"/>
    <dgm:cxn modelId="{B5FE7257-D624-724F-8EEF-D8A75C28E2B4}" type="presOf" srcId="{4C46715C-A6C7-C94B-9688-29B3B8BBBE24}" destId="{8152912B-B77F-4D42-B80A-543D9AF32D1C}" srcOrd="1" destOrd="0" presId="urn:microsoft.com/office/officeart/2005/8/layout/radial5"/>
    <dgm:cxn modelId="{BD06A17A-88A2-6C45-A9C7-8CFA587F192A}" type="presOf" srcId="{257838F2-D471-C640-904D-2835BEEAC3BE}" destId="{4B9DCBFB-44CE-5248-B95E-84C3ECA4C5C5}" srcOrd="0" destOrd="0" presId="urn:microsoft.com/office/officeart/2005/8/layout/radial5"/>
    <dgm:cxn modelId="{7F596B92-9EBD-2240-8911-60EB4F5C687E}" type="presOf" srcId="{49CE3A39-A6AA-2A4B-9F04-C54A0783423F}" destId="{C73459CC-5683-714A-BD70-E9111A84464D}" srcOrd="0" destOrd="0" presId="urn:microsoft.com/office/officeart/2005/8/layout/radial5"/>
    <dgm:cxn modelId="{CA7F8497-5AAE-C04D-9786-ECB16E6BEDF1}" type="presOf" srcId="{395BB3DA-C8CF-9E4A-A8FE-D8A07A436B71}" destId="{9A869EC8-A1A2-B242-A2CF-8E699E241B4F}" srcOrd="0" destOrd="0" presId="urn:microsoft.com/office/officeart/2005/8/layout/radial5"/>
    <dgm:cxn modelId="{707523E4-CB89-584F-BCA3-44D746BB3D58}" type="presOf" srcId="{6601C315-DB0C-2449-8493-4D3E97ABDFE2}" destId="{FEC128CD-27C5-874E-AB21-094E4025D1C9}" srcOrd="1" destOrd="0" presId="urn:microsoft.com/office/officeart/2005/8/layout/radial5"/>
    <dgm:cxn modelId="{6A602FE5-EE0A-6144-8045-5303A72E44BE}" type="presParOf" srcId="{4B9DCBFB-44CE-5248-B95E-84C3ECA4C5C5}" destId="{94685B0A-BB20-484B-8136-F88AE867FEC3}" srcOrd="0" destOrd="0" presId="urn:microsoft.com/office/officeart/2005/8/layout/radial5"/>
    <dgm:cxn modelId="{2A6BE981-5896-224E-B88B-6ACC97BD1F8E}" type="presParOf" srcId="{4B9DCBFB-44CE-5248-B95E-84C3ECA4C5C5}" destId="{01F6D593-3091-4F49-BC29-0BD3885F0E96}" srcOrd="1" destOrd="0" presId="urn:microsoft.com/office/officeart/2005/8/layout/radial5"/>
    <dgm:cxn modelId="{530D44EA-D9B3-2546-B7FF-6ABD0B2DD84D}" type="presParOf" srcId="{01F6D593-3091-4F49-BC29-0BD3885F0E96}" destId="{8152912B-B77F-4D42-B80A-543D9AF32D1C}" srcOrd="0" destOrd="0" presId="urn:microsoft.com/office/officeart/2005/8/layout/radial5"/>
    <dgm:cxn modelId="{7DEF3CDE-1FBD-7E4E-B482-E9008D0C1DB8}" type="presParOf" srcId="{4B9DCBFB-44CE-5248-B95E-84C3ECA4C5C5}" destId="{C73459CC-5683-714A-BD70-E9111A84464D}" srcOrd="2" destOrd="0" presId="urn:microsoft.com/office/officeart/2005/8/layout/radial5"/>
    <dgm:cxn modelId="{6198A8C7-C956-494E-A323-A195E922EFF7}" type="presParOf" srcId="{4B9DCBFB-44CE-5248-B95E-84C3ECA4C5C5}" destId="{74E7CD23-FCB5-E748-9DBA-F0DCCB6059E2}" srcOrd="3" destOrd="0" presId="urn:microsoft.com/office/officeart/2005/8/layout/radial5"/>
    <dgm:cxn modelId="{A5B7EBC7-01E2-7343-96D8-320A86204E39}" type="presParOf" srcId="{74E7CD23-FCB5-E748-9DBA-F0DCCB6059E2}" destId="{32FB90E5-7E22-C64D-B85B-6E9B56899270}" srcOrd="0" destOrd="0" presId="urn:microsoft.com/office/officeart/2005/8/layout/radial5"/>
    <dgm:cxn modelId="{ED9121BD-A92D-6D4C-81D7-4A6DB8A073EA}" type="presParOf" srcId="{4B9DCBFB-44CE-5248-B95E-84C3ECA4C5C5}" destId="{9A869EC8-A1A2-B242-A2CF-8E699E241B4F}" srcOrd="4" destOrd="0" presId="urn:microsoft.com/office/officeart/2005/8/layout/radial5"/>
    <dgm:cxn modelId="{C0A56BC2-3296-B74B-831B-12B22E55FB97}" type="presParOf" srcId="{4B9DCBFB-44CE-5248-B95E-84C3ECA4C5C5}" destId="{74EF8C9E-E118-C248-AB0B-90FDA48EDABA}" srcOrd="5" destOrd="0" presId="urn:microsoft.com/office/officeart/2005/8/layout/radial5"/>
    <dgm:cxn modelId="{9247B6D5-5185-FC49-AAB8-246353612CCD}" type="presParOf" srcId="{74EF8C9E-E118-C248-AB0B-90FDA48EDABA}" destId="{371CA851-C46A-BB40-9515-4CBE8FDDB800}" srcOrd="0" destOrd="0" presId="urn:microsoft.com/office/officeart/2005/8/layout/radial5"/>
    <dgm:cxn modelId="{0098423F-0273-A14D-BC4A-FD49257780A6}" type="presParOf" srcId="{4B9DCBFB-44CE-5248-B95E-84C3ECA4C5C5}" destId="{FC700714-5EF6-E84E-8CA1-29B13D32C231}" srcOrd="6" destOrd="0" presId="urn:microsoft.com/office/officeart/2005/8/layout/radial5"/>
    <dgm:cxn modelId="{01BA439E-695A-F14F-B1A6-AEDF496385D3}" type="presParOf" srcId="{4B9DCBFB-44CE-5248-B95E-84C3ECA4C5C5}" destId="{9F1EAF88-AF9A-BD4A-A152-20C748C6DF27}" srcOrd="7" destOrd="0" presId="urn:microsoft.com/office/officeart/2005/8/layout/radial5"/>
    <dgm:cxn modelId="{7608173A-6905-D44E-AB39-4BEA8BDC9546}" type="presParOf" srcId="{9F1EAF88-AF9A-BD4A-A152-20C748C6DF27}" destId="{FEC128CD-27C5-874E-AB21-094E4025D1C9}" srcOrd="0" destOrd="0" presId="urn:microsoft.com/office/officeart/2005/8/layout/radial5"/>
    <dgm:cxn modelId="{5DA3EE19-0B2F-B548-93B5-57DB320315EB}" type="presParOf" srcId="{4B9DCBFB-44CE-5248-B95E-84C3ECA4C5C5}" destId="{8B8FE23C-20B8-334D-A494-EF834A1E9514}" srcOrd="8" destOrd="0" presId="urn:microsoft.com/office/officeart/2005/8/layout/radial5"/>
    <dgm:cxn modelId="{9AB3A0E6-D08B-8A45-8FB3-29D9AEA3DD4E}" type="presParOf" srcId="{4B9DCBFB-44CE-5248-B95E-84C3ECA4C5C5}" destId="{6FF583F8-BB32-D542-8CFE-7A631D50BDF9}" srcOrd="9" destOrd="0" presId="urn:microsoft.com/office/officeart/2005/8/layout/radial5"/>
    <dgm:cxn modelId="{6641703D-95AA-484A-BD86-CBDB29ED9858}" type="presParOf" srcId="{6FF583F8-BB32-D542-8CFE-7A631D50BDF9}" destId="{5D0A44BA-C488-694E-9CA0-9CBC7EC84235}" srcOrd="0" destOrd="0" presId="urn:microsoft.com/office/officeart/2005/8/layout/radial5"/>
    <dgm:cxn modelId="{3C0D3DB3-C21D-544B-BD65-8C2D27950A99}" type="presParOf" srcId="{4B9DCBFB-44CE-5248-B95E-84C3ECA4C5C5}" destId="{11876DC3-C5F0-654E-97A9-A513C30C9E82}" srcOrd="10" destOrd="0" presId="urn:microsoft.com/office/officeart/2005/8/layout/radial5"/>
  </dgm:cxnLst>
  <dgm:bg>
    <a:effectLst>
      <a:outerShdw blurRad="50800" dist="38100" dir="2700000" algn="tl" rotWithShape="0">
        <a:schemeClr val="bg1">
          <a:alpha val="43000"/>
        </a:schemeClr>
      </a:outerShdw>
    </a:effect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685B0A-BB20-484B-8136-F88AE867FEC3}">
      <dsp:nvSpPr>
        <dsp:cNvPr id="0" name=""/>
        <dsp:cNvSpPr/>
      </dsp:nvSpPr>
      <dsp:spPr>
        <a:xfrm>
          <a:off x="4090056" y="1537224"/>
          <a:ext cx="1036703" cy="1036703"/>
        </a:xfrm>
        <a:prstGeom prst="ellipse">
          <a:avLst/>
        </a:prstGeom>
        <a:noFill/>
        <a:ln>
          <a:solidFill>
            <a:schemeClr val="tx2"/>
          </a:solidFill>
        </a:ln>
        <a:effectLst/>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s-ES" sz="1100" kern="1200">
              <a:solidFill>
                <a:srgbClr val="000000"/>
              </a:solidFill>
              <a:latin typeface="Arial"/>
              <a:cs typeface="Arial"/>
            </a:rPr>
            <a:t>_ _ _</a:t>
          </a:r>
        </a:p>
      </dsp:txBody>
      <dsp:txXfrm>
        <a:off x="4241878" y="1689046"/>
        <a:ext cx="733059" cy="733059"/>
      </dsp:txXfrm>
    </dsp:sp>
    <dsp:sp modelId="{01F6D593-3091-4F49-BC29-0BD3885F0E96}">
      <dsp:nvSpPr>
        <dsp:cNvPr id="0" name=""/>
        <dsp:cNvSpPr/>
      </dsp:nvSpPr>
      <dsp:spPr>
        <a:xfrm rot="16105393">
          <a:off x="4470540" y="1136613"/>
          <a:ext cx="235356" cy="371030"/>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s-ES" sz="1600" kern="1200"/>
        </a:p>
      </dsp:txBody>
      <dsp:txXfrm rot="10800000">
        <a:off x="4506815" y="1246109"/>
        <a:ext cx="164749" cy="222618"/>
      </dsp:txXfrm>
    </dsp:sp>
    <dsp:sp modelId="{C73459CC-5683-714A-BD70-E9111A84464D}">
      <dsp:nvSpPr>
        <dsp:cNvPr id="0" name=""/>
        <dsp:cNvSpPr/>
      </dsp:nvSpPr>
      <dsp:spPr>
        <a:xfrm>
          <a:off x="4021278" y="2459"/>
          <a:ext cx="1091266" cy="1091266"/>
        </a:xfrm>
        <a:prstGeom prst="ellipse">
          <a:avLst/>
        </a:prstGeom>
        <a:noFill/>
        <a:ln>
          <a:solidFill>
            <a:schemeClr val="tx2"/>
          </a:solidFill>
        </a:ln>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s-ES" sz="1800" b="1" kern="1200" dirty="0">
              <a:solidFill>
                <a:srgbClr val="000000"/>
              </a:solidFill>
              <a:latin typeface="+mn-lt"/>
              <a:cs typeface="Arial"/>
            </a:rPr>
            <a:t>007</a:t>
          </a:r>
        </a:p>
      </dsp:txBody>
      <dsp:txXfrm>
        <a:off x="4181090" y="162271"/>
        <a:ext cx="771642" cy="771642"/>
      </dsp:txXfrm>
    </dsp:sp>
    <dsp:sp modelId="{74E7CD23-FCB5-E748-9DBA-F0DCCB6059E2}">
      <dsp:nvSpPr>
        <dsp:cNvPr id="0" name=""/>
        <dsp:cNvSpPr/>
      </dsp:nvSpPr>
      <dsp:spPr>
        <a:xfrm rot="20537670">
          <a:off x="5184742" y="1650628"/>
          <a:ext cx="222020" cy="371030"/>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s-ES" sz="1600" kern="1200"/>
        </a:p>
      </dsp:txBody>
      <dsp:txXfrm>
        <a:off x="5186319" y="1734962"/>
        <a:ext cx="155414" cy="222618"/>
      </dsp:txXfrm>
    </dsp:sp>
    <dsp:sp modelId="{9A869EC8-A1A2-B242-A2CF-8E699E241B4F}">
      <dsp:nvSpPr>
        <dsp:cNvPr id="0" name=""/>
        <dsp:cNvSpPr/>
      </dsp:nvSpPr>
      <dsp:spPr>
        <a:xfrm>
          <a:off x="5475424" y="1058959"/>
          <a:ext cx="1091266" cy="1091266"/>
        </a:xfrm>
        <a:prstGeom prst="ellipse">
          <a:avLst/>
        </a:prstGeom>
        <a:noFill/>
        <a:ln>
          <a:solidFill>
            <a:schemeClr val="tx2"/>
          </a:solidFill>
        </a:ln>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s-ES" sz="1800" b="1" kern="1200" dirty="0" err="1">
              <a:solidFill>
                <a:srgbClr val="000000"/>
              </a:solidFill>
              <a:latin typeface="+mn-lt"/>
              <a:cs typeface="Arial"/>
            </a:rPr>
            <a:t>bomb</a:t>
          </a:r>
          <a:endParaRPr lang="es-ES" sz="1800" b="1" kern="1200" dirty="0">
            <a:solidFill>
              <a:srgbClr val="000000"/>
            </a:solidFill>
            <a:latin typeface="+mn-lt"/>
            <a:cs typeface="Arial"/>
          </a:endParaRPr>
        </a:p>
      </dsp:txBody>
      <dsp:txXfrm>
        <a:off x="5635236" y="1218771"/>
        <a:ext cx="771642" cy="771642"/>
      </dsp:txXfrm>
    </dsp:sp>
    <dsp:sp modelId="{74EF8C9E-E118-C248-AB0B-90FDA48EDABA}">
      <dsp:nvSpPr>
        <dsp:cNvPr id="0" name=""/>
        <dsp:cNvSpPr/>
      </dsp:nvSpPr>
      <dsp:spPr>
        <a:xfrm rot="2700661">
          <a:off x="5012527" y="2402527"/>
          <a:ext cx="256286" cy="371030"/>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s-ES" sz="1600" kern="1200"/>
        </a:p>
      </dsp:txBody>
      <dsp:txXfrm>
        <a:off x="5023792" y="2449544"/>
        <a:ext cx="179400" cy="222618"/>
      </dsp:txXfrm>
    </dsp:sp>
    <dsp:sp modelId="{FC700714-5EF6-E84E-8CA1-29B13D32C231}">
      <dsp:nvSpPr>
        <dsp:cNvPr id="0" name=""/>
        <dsp:cNvSpPr/>
      </dsp:nvSpPr>
      <dsp:spPr>
        <a:xfrm>
          <a:off x="5156842" y="2604431"/>
          <a:ext cx="1091266" cy="1091266"/>
        </a:xfrm>
        <a:prstGeom prst="ellipse">
          <a:avLst/>
        </a:prstGeom>
        <a:noFill/>
        <a:ln>
          <a:solidFill>
            <a:schemeClr val="tx2"/>
          </a:solidFill>
        </a:ln>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s-ES" sz="1800" b="1" kern="1200" dirty="0" err="1">
              <a:solidFill>
                <a:srgbClr val="000000"/>
              </a:solidFill>
              <a:latin typeface="+mn-lt"/>
              <a:cs typeface="Arial"/>
            </a:rPr>
            <a:t>code</a:t>
          </a:r>
          <a:endParaRPr lang="es-ES" sz="1800" b="1" kern="1200" dirty="0">
            <a:solidFill>
              <a:srgbClr val="000000"/>
            </a:solidFill>
            <a:latin typeface="+mn-lt"/>
            <a:cs typeface="Arial"/>
          </a:endParaRPr>
        </a:p>
      </dsp:txBody>
      <dsp:txXfrm>
        <a:off x="5316654" y="2764243"/>
        <a:ext cx="771642" cy="771642"/>
      </dsp:txXfrm>
    </dsp:sp>
    <dsp:sp modelId="{9F1EAF88-AF9A-BD4A-A152-20C748C6DF27}">
      <dsp:nvSpPr>
        <dsp:cNvPr id="0" name=""/>
        <dsp:cNvSpPr/>
      </dsp:nvSpPr>
      <dsp:spPr>
        <a:xfrm rot="8342674">
          <a:off x="3906591" y="2366111"/>
          <a:ext cx="260555" cy="371030"/>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s-ES" sz="1600" kern="1200"/>
        </a:p>
      </dsp:txBody>
      <dsp:txXfrm rot="10800000">
        <a:off x="3975190" y="2414699"/>
        <a:ext cx="182389" cy="222618"/>
      </dsp:txXfrm>
    </dsp:sp>
    <dsp:sp modelId="{8B8FE23C-20B8-334D-A494-EF834A1E9514}">
      <dsp:nvSpPr>
        <dsp:cNvPr id="0" name=""/>
        <dsp:cNvSpPr/>
      </dsp:nvSpPr>
      <dsp:spPr>
        <a:xfrm>
          <a:off x="2023854" y="2660130"/>
          <a:ext cx="2518665" cy="1091266"/>
        </a:xfrm>
        <a:prstGeom prst="ellipse">
          <a:avLst/>
        </a:prstGeom>
        <a:noFill/>
        <a:ln>
          <a:solidFill>
            <a:schemeClr val="tx2"/>
          </a:solidFill>
        </a:ln>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s-ES" sz="1800" b="1" kern="1200" dirty="0" err="1">
              <a:solidFill>
                <a:srgbClr val="000000"/>
              </a:solidFill>
              <a:latin typeface="+mn-lt"/>
              <a:cs typeface="Arial"/>
            </a:rPr>
            <a:t>secret</a:t>
          </a:r>
          <a:r>
            <a:rPr lang="es-ES" sz="1800" b="1" kern="1200" dirty="0">
              <a:solidFill>
                <a:srgbClr val="000000"/>
              </a:solidFill>
              <a:latin typeface="+mn-lt"/>
              <a:cs typeface="Arial"/>
            </a:rPr>
            <a:t> </a:t>
          </a:r>
          <a:r>
            <a:rPr lang="es-ES" sz="1800" b="1" kern="1200" dirty="0" err="1">
              <a:solidFill>
                <a:srgbClr val="000000"/>
              </a:solidFill>
              <a:latin typeface="+mn-lt"/>
              <a:cs typeface="Arial"/>
            </a:rPr>
            <a:t>identity</a:t>
          </a:r>
          <a:endParaRPr lang="es-ES" sz="1800" b="1" kern="1200" dirty="0">
            <a:solidFill>
              <a:srgbClr val="000000"/>
            </a:solidFill>
            <a:latin typeface="+mn-lt"/>
            <a:cs typeface="Arial"/>
          </a:endParaRPr>
        </a:p>
      </dsp:txBody>
      <dsp:txXfrm>
        <a:off x="2392704" y="2819942"/>
        <a:ext cx="1780965" cy="771642"/>
      </dsp:txXfrm>
    </dsp:sp>
    <dsp:sp modelId="{6FF583F8-BB32-D542-8CFE-7A631D50BDF9}">
      <dsp:nvSpPr>
        <dsp:cNvPr id="0" name=""/>
        <dsp:cNvSpPr/>
      </dsp:nvSpPr>
      <dsp:spPr>
        <a:xfrm rot="11806783">
          <a:off x="3748785" y="1650663"/>
          <a:ext cx="264031" cy="371030"/>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s-ES" sz="1600" kern="1200"/>
        </a:p>
      </dsp:txBody>
      <dsp:txXfrm rot="10800000">
        <a:off x="3826308" y="1736303"/>
        <a:ext cx="184822" cy="222618"/>
      </dsp:txXfrm>
    </dsp:sp>
    <dsp:sp modelId="{11876DC3-C5F0-654E-97A9-A513C30C9E82}">
      <dsp:nvSpPr>
        <dsp:cNvPr id="0" name=""/>
        <dsp:cNvSpPr/>
      </dsp:nvSpPr>
      <dsp:spPr>
        <a:xfrm>
          <a:off x="2567131" y="1058959"/>
          <a:ext cx="1091266" cy="1091266"/>
        </a:xfrm>
        <a:prstGeom prst="ellipse">
          <a:avLst/>
        </a:prstGeom>
        <a:noFill/>
        <a:ln>
          <a:solidFill>
            <a:schemeClr val="tx2"/>
          </a:solidFill>
        </a:ln>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s-ES" sz="1800" b="1" kern="1200" dirty="0" err="1">
              <a:solidFill>
                <a:srgbClr val="000000"/>
              </a:solidFill>
              <a:latin typeface="+mn-lt"/>
              <a:cs typeface="Arial"/>
            </a:rPr>
            <a:t>agent</a:t>
          </a:r>
          <a:endParaRPr lang="es-ES" sz="1800" b="1" kern="1200" dirty="0">
            <a:solidFill>
              <a:srgbClr val="000000"/>
            </a:solidFill>
            <a:latin typeface="+mn-lt"/>
            <a:cs typeface="Arial"/>
          </a:endParaRPr>
        </a:p>
      </dsp:txBody>
      <dsp:txXfrm>
        <a:off x="2726943" y="1218771"/>
        <a:ext cx="771642" cy="771642"/>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7A7BA6-C638-465B-9AAD-85D10B1E07AD}" type="datetimeFigureOut">
              <a:rPr lang="en-GB" smtClean="0"/>
              <a:t>24/07/2024</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5C142D4-5647-4A56-9986-C5881B7B5362}" type="slidenum">
              <a:rPr lang="en-GB" smtClean="0"/>
              <a:t>‹#›</a:t>
            </a:fld>
            <a:endParaRPr lang="en-GB"/>
          </a:p>
        </p:txBody>
      </p:sp>
    </p:spTree>
    <p:extLst>
      <p:ext uri="{BB962C8B-B14F-4D97-AF65-F5344CB8AC3E}">
        <p14:creationId xmlns:p14="http://schemas.microsoft.com/office/powerpoint/2010/main" val="196926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303045-9E18-4723-8DEC-FFCFCD854557}" type="datetimeFigureOut">
              <a:rPr lang="en-GB" smtClean="0"/>
              <a:t>24/07/2024</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C7F705-F937-46CB-A48B-0D9E19179A36}" type="slidenum">
              <a:rPr lang="en-GB" smtClean="0"/>
              <a:t>‹#›</a:t>
            </a:fld>
            <a:endParaRPr lang="en-GB"/>
          </a:p>
        </p:txBody>
      </p:sp>
    </p:spTree>
    <p:extLst>
      <p:ext uri="{BB962C8B-B14F-4D97-AF65-F5344CB8AC3E}">
        <p14:creationId xmlns:p14="http://schemas.microsoft.com/office/powerpoint/2010/main" val="12920587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5C7F705-F937-46CB-A48B-0D9E19179A36}" type="slidenum">
              <a:rPr lang="en-GB" smtClean="0"/>
              <a:t>1</a:t>
            </a:fld>
            <a:endParaRPr lang="en-GB"/>
          </a:p>
        </p:txBody>
      </p:sp>
    </p:spTree>
    <p:extLst>
      <p:ext uri="{BB962C8B-B14F-4D97-AF65-F5344CB8AC3E}">
        <p14:creationId xmlns:p14="http://schemas.microsoft.com/office/powerpoint/2010/main" val="3220717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2</a:t>
            </a:fld>
            <a:endParaRPr lang="en-GB"/>
          </a:p>
        </p:txBody>
      </p:sp>
    </p:spTree>
    <p:extLst>
      <p:ext uri="{BB962C8B-B14F-4D97-AF65-F5344CB8AC3E}">
        <p14:creationId xmlns:p14="http://schemas.microsoft.com/office/powerpoint/2010/main" val="13534188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3</a:t>
            </a:fld>
            <a:endParaRPr lang="en-GB"/>
          </a:p>
        </p:txBody>
      </p:sp>
    </p:spTree>
    <p:extLst>
      <p:ext uri="{BB962C8B-B14F-4D97-AF65-F5344CB8AC3E}">
        <p14:creationId xmlns:p14="http://schemas.microsoft.com/office/powerpoint/2010/main" val="27523655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4</a:t>
            </a:fld>
            <a:endParaRPr lang="en-GB"/>
          </a:p>
        </p:txBody>
      </p:sp>
    </p:spTree>
    <p:extLst>
      <p:ext uri="{BB962C8B-B14F-4D97-AF65-F5344CB8AC3E}">
        <p14:creationId xmlns:p14="http://schemas.microsoft.com/office/powerpoint/2010/main" val="42493007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5</a:t>
            </a:fld>
            <a:endParaRPr lang="en-GB"/>
          </a:p>
        </p:txBody>
      </p:sp>
    </p:spTree>
    <p:extLst>
      <p:ext uri="{BB962C8B-B14F-4D97-AF65-F5344CB8AC3E}">
        <p14:creationId xmlns:p14="http://schemas.microsoft.com/office/powerpoint/2010/main" val="36869711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6</a:t>
            </a:fld>
            <a:endParaRPr lang="en-GB"/>
          </a:p>
        </p:txBody>
      </p:sp>
    </p:spTree>
    <p:extLst>
      <p:ext uri="{BB962C8B-B14F-4D97-AF65-F5344CB8AC3E}">
        <p14:creationId xmlns:p14="http://schemas.microsoft.com/office/powerpoint/2010/main" val="18956334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7</a:t>
            </a:fld>
            <a:endParaRPr lang="en-GB"/>
          </a:p>
        </p:txBody>
      </p:sp>
    </p:spTree>
    <p:extLst>
      <p:ext uri="{BB962C8B-B14F-4D97-AF65-F5344CB8AC3E}">
        <p14:creationId xmlns:p14="http://schemas.microsoft.com/office/powerpoint/2010/main" val="9648639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8</a:t>
            </a:fld>
            <a:endParaRPr lang="en-GB"/>
          </a:p>
        </p:txBody>
      </p:sp>
    </p:spTree>
    <p:extLst>
      <p:ext uri="{BB962C8B-B14F-4D97-AF65-F5344CB8AC3E}">
        <p14:creationId xmlns:p14="http://schemas.microsoft.com/office/powerpoint/2010/main" val="34913313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5C7F705-F937-46CB-A48B-0D9E19179A36}" type="slidenum">
              <a:rPr lang="en-GB" smtClean="0"/>
              <a:t>9</a:t>
            </a:fld>
            <a:endParaRPr lang="en-GB"/>
          </a:p>
        </p:txBody>
      </p:sp>
    </p:spTree>
    <p:extLst>
      <p:ext uri="{BB962C8B-B14F-4D97-AF65-F5344CB8AC3E}">
        <p14:creationId xmlns:p14="http://schemas.microsoft.com/office/powerpoint/2010/main" val="24220006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 1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340000"/>
            <a:ext cx="6876000" cy="1440000"/>
          </a:xfrm>
        </p:spPr>
        <p:txBody>
          <a:bodyPr anchor="t" anchorCtr="0"/>
          <a:lstStyle>
            <a:lvl1pPr algn="l">
              <a:lnSpc>
                <a:spcPct val="100000"/>
              </a:lnSpc>
              <a:defRPr sz="4800">
                <a:solidFill>
                  <a:schemeClr val="bg2"/>
                </a:solidFill>
              </a:defRPr>
            </a:lvl1pPr>
          </a:lstStyle>
          <a:p>
            <a:r>
              <a:rPr lang="en-GB"/>
              <a:t>Click to edit Master title style</a:t>
            </a:r>
            <a:endParaRPr lang="en-US" dirty="0"/>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360000"/>
          </a:xfrm>
        </p:spPr>
        <p:txBody>
          <a:bodyPr anchor="b" anchorCtr="0"/>
          <a:lstStyle>
            <a:lvl1pPr marL="0" indent="0" algn="l">
              <a:buNone/>
              <a:defRPr sz="24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a:xfrm>
            <a:off x="648000" y="6192000"/>
            <a:ext cx="10944000" cy="180000"/>
          </a:xfrm>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0" y="2232000"/>
            <a:ext cx="432000" cy="0"/>
          </a:xfrm>
          <a:prstGeom prst="line">
            <a:avLst/>
          </a:prstGeom>
          <a:ln w="30480" cap="rnd">
            <a:solidFill>
              <a:schemeClr val="bg2"/>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2"/>
                </a:solidFill>
              </a:defRPr>
            </a:lvl1pPr>
          </a:lstStyle>
          <a:p>
            <a:pPr lvl="0"/>
            <a:r>
              <a:rPr lang="en-GB"/>
              <a:t>Click to edit Master text styles</a:t>
            </a:r>
          </a:p>
        </p:txBody>
      </p:sp>
      <p:pic>
        <p:nvPicPr>
          <p:cNvPr id="12" name="Picture 11">
            <a:extLst>
              <a:ext uri="{FF2B5EF4-FFF2-40B4-BE49-F238E27FC236}">
                <a16:creationId xmlns:a16="http://schemas.microsoft.com/office/drawing/2014/main" id="{68B4A97B-8C6F-A742-9B60-1B6AE71A1410}"/>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3250959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lide -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accent1"/>
                </a:solidFill>
              </a:defRPr>
            </a:lvl1pPr>
          </a:lstStyle>
          <a:p>
            <a:r>
              <a:rPr lang="en-GB" noProof="0" dirty="0"/>
              <a:t>Click</a:t>
            </a:r>
            <a:r>
              <a:rPr lang="en-US" dirty="0"/>
              <a:t> to edit Master 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1"/>
                </a:solidFill>
              </a:defRPr>
            </a:lvl1pPr>
          </a:lstStyle>
          <a:p>
            <a:pPr lvl="0"/>
            <a:r>
              <a:rPr lang="en-US" dirty="0"/>
              <a:t>Edit Master </a:t>
            </a:r>
            <a:r>
              <a:rPr lang="en-GB" noProof="0" dirty="0"/>
              <a:t>text</a:t>
            </a:r>
            <a:r>
              <a:rPr lang="en-US" dirty="0"/>
              <a:t> styles</a:t>
            </a:r>
          </a:p>
        </p:txBody>
      </p:sp>
      <p:pic>
        <p:nvPicPr>
          <p:cNvPr id="9" name="Picture 8">
            <a:extLst>
              <a:ext uri="{FF2B5EF4-FFF2-40B4-BE49-F238E27FC236}">
                <a16:creationId xmlns:a16="http://schemas.microsoft.com/office/drawing/2014/main" id="{5E41C586-C2C4-F543-85BF-E60883FCAC8B}"/>
              </a:ext>
            </a:extLst>
          </p:cNvPr>
          <p:cNvPicPr>
            <a:picLocks noChangeAspect="1"/>
          </p:cNvPicPr>
          <p:nvPr userDrawn="1"/>
        </p:nvPicPr>
        <p:blipFill>
          <a:blip r:embed="rId2"/>
          <a:stretch>
            <a:fillRect/>
          </a:stretch>
        </p:blipFill>
        <p:spPr>
          <a:xfrm>
            <a:off x="648000" y="504000"/>
            <a:ext cx="1460500" cy="419100"/>
          </a:xfrm>
          <a:prstGeom prst="rect">
            <a:avLst/>
          </a:prstGeom>
        </p:spPr>
      </p:pic>
    </p:spTree>
    <p:extLst>
      <p:ext uri="{BB962C8B-B14F-4D97-AF65-F5344CB8AC3E}">
        <p14:creationId xmlns:p14="http://schemas.microsoft.com/office/powerpoint/2010/main" val="1365415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ection divider - 1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340000"/>
            <a:ext cx="6876000" cy="1440000"/>
          </a:xfrm>
        </p:spPr>
        <p:txBody>
          <a:bodyPr anchor="t" anchorCtr="0"/>
          <a:lstStyle>
            <a:lvl1pPr algn="l">
              <a:lnSpc>
                <a:spcPct val="100000"/>
              </a:lnSpc>
              <a:defRPr sz="4800">
                <a:solidFill>
                  <a:schemeClr val="tx2"/>
                </a:solidFill>
              </a:defRPr>
            </a:lvl1pPr>
          </a:lstStyle>
          <a:p>
            <a:r>
              <a:rPr lang="en-US" dirty="0"/>
              <a:t>Click </a:t>
            </a:r>
            <a:r>
              <a:rPr lang="en-GB" noProof="0" dirty="0"/>
              <a:t>to</a:t>
            </a:r>
            <a:r>
              <a:rPr lang="en-US" dirty="0"/>
              <a:t>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360000"/>
          </a:xfrm>
        </p:spPr>
        <p:txBody>
          <a:bodyPr anchor="b" anchorCtr="0"/>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a:t>
            </a:r>
            <a:r>
              <a:rPr lang="en-US" dirty="0"/>
              <a:t>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0" y="2232000"/>
            <a:ext cx="432000" cy="0"/>
          </a:xfrm>
          <a:prstGeom prst="line">
            <a:avLst/>
          </a:prstGeom>
          <a:ln w="3048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2"/>
                </a:solidFill>
              </a:defRPr>
            </a:lvl1pPr>
          </a:lstStyle>
          <a:p>
            <a:pPr lvl="0"/>
            <a:r>
              <a:rPr lang="en-US" dirty="0"/>
              <a:t>Edit </a:t>
            </a:r>
            <a:r>
              <a:rPr lang="en-GB" noProof="0" dirty="0"/>
              <a:t>Master</a:t>
            </a:r>
            <a:r>
              <a:rPr lang="en-US" dirty="0"/>
              <a:t> text styles</a:t>
            </a:r>
          </a:p>
        </p:txBody>
      </p:sp>
      <p:pic>
        <p:nvPicPr>
          <p:cNvPr id="10" name="Picture 9">
            <a:extLst>
              <a:ext uri="{FF2B5EF4-FFF2-40B4-BE49-F238E27FC236}">
                <a16:creationId xmlns:a16="http://schemas.microsoft.com/office/drawing/2014/main" id="{B228E9DE-B6D7-D144-9B89-4C1ED3A472E8}"/>
              </a:ext>
            </a:extLst>
          </p:cNvPr>
          <p:cNvPicPr>
            <a:picLocks noChangeAspect="1"/>
          </p:cNvPicPr>
          <p:nvPr userDrawn="1"/>
        </p:nvPicPr>
        <p:blipFill>
          <a:blip r:embed="rId2"/>
          <a:stretch>
            <a:fillRect/>
          </a:stretch>
        </p:blipFill>
        <p:spPr>
          <a:xfrm>
            <a:off x="672000" y="504000"/>
            <a:ext cx="1460500" cy="419100"/>
          </a:xfrm>
          <a:prstGeom prst="rect">
            <a:avLst/>
          </a:prstGeom>
        </p:spPr>
      </p:pic>
    </p:spTree>
    <p:extLst>
      <p:ext uri="{BB962C8B-B14F-4D97-AF65-F5344CB8AC3E}">
        <p14:creationId xmlns:p14="http://schemas.microsoft.com/office/powerpoint/2010/main" val="14524025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divider - 2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700000"/>
            <a:ext cx="6876000" cy="1440000"/>
          </a:xfrm>
        </p:spPr>
        <p:txBody>
          <a:bodyPr anchor="t" anchorCtr="0"/>
          <a:lstStyle>
            <a:lvl1pPr algn="l">
              <a:lnSpc>
                <a:spcPct val="100000"/>
              </a:lnSpc>
              <a:defRPr sz="4800">
                <a:solidFill>
                  <a:schemeClr val="tx2"/>
                </a:solidFill>
              </a:defRPr>
            </a:lvl1pPr>
          </a:lstStyle>
          <a:p>
            <a:r>
              <a:rPr lang="en-GB" noProof="0" dirty="0"/>
              <a:t>Click</a:t>
            </a:r>
            <a:r>
              <a:rPr lang="en-US" dirty="0"/>
              <a:t> to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720000"/>
          </a:xfrm>
        </p:spPr>
        <p:txBody>
          <a:bodyPr anchor="b" anchorCtr="0"/>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0" y="2592000"/>
            <a:ext cx="432000" cy="0"/>
          </a:xfrm>
          <a:prstGeom prst="line">
            <a:avLst/>
          </a:prstGeom>
          <a:ln w="3048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2"/>
                </a:solidFill>
              </a:defRPr>
            </a:lvl1pPr>
          </a:lstStyle>
          <a:p>
            <a:pPr lvl="0"/>
            <a:r>
              <a:rPr lang="en-US" dirty="0"/>
              <a:t>Edit Master </a:t>
            </a:r>
            <a:r>
              <a:rPr lang="en-GB" noProof="0" dirty="0"/>
              <a:t>text</a:t>
            </a:r>
            <a:r>
              <a:rPr lang="en-US" dirty="0"/>
              <a:t> styles</a:t>
            </a:r>
          </a:p>
        </p:txBody>
      </p:sp>
      <p:pic>
        <p:nvPicPr>
          <p:cNvPr id="9" name="Picture 8">
            <a:extLst>
              <a:ext uri="{FF2B5EF4-FFF2-40B4-BE49-F238E27FC236}">
                <a16:creationId xmlns:a16="http://schemas.microsoft.com/office/drawing/2014/main" id="{5E41C586-C2C4-F543-85BF-E60883FCAC8B}"/>
              </a:ext>
            </a:extLst>
          </p:cNvPr>
          <p:cNvPicPr>
            <a:picLocks noChangeAspect="1"/>
          </p:cNvPicPr>
          <p:nvPr userDrawn="1"/>
        </p:nvPicPr>
        <p:blipFill>
          <a:blip r:embed="rId2"/>
          <a:stretch>
            <a:fillRect/>
          </a:stretch>
        </p:blipFill>
        <p:spPr>
          <a:xfrm>
            <a:off x="672000" y="504000"/>
            <a:ext cx="1460500" cy="419100"/>
          </a:xfrm>
          <a:prstGeom prst="rect">
            <a:avLst/>
          </a:prstGeom>
        </p:spPr>
      </p:pic>
    </p:spTree>
    <p:extLst>
      <p:ext uri="{BB962C8B-B14F-4D97-AF65-F5344CB8AC3E}">
        <p14:creationId xmlns:p14="http://schemas.microsoft.com/office/powerpoint/2010/main" val="27770726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divider -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tx2"/>
                </a:solidFill>
              </a:defRPr>
            </a:lvl1pPr>
          </a:lstStyle>
          <a:p>
            <a:r>
              <a:rPr lang="en-GB" noProof="0" dirty="0"/>
              <a:t>Click</a:t>
            </a:r>
            <a:r>
              <a:rPr lang="en-US" dirty="0"/>
              <a:t> to edit Master 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2"/>
                </a:solidFill>
              </a:defRPr>
            </a:lvl1pPr>
          </a:lstStyle>
          <a:p>
            <a:pPr lvl="0"/>
            <a:r>
              <a:rPr lang="en-US" dirty="0"/>
              <a:t>Edit Master </a:t>
            </a:r>
            <a:r>
              <a:rPr lang="en-GB" noProof="0" dirty="0"/>
              <a:t>text</a:t>
            </a:r>
            <a:r>
              <a:rPr lang="en-US" dirty="0"/>
              <a:t> styles</a:t>
            </a:r>
          </a:p>
        </p:txBody>
      </p:sp>
      <p:pic>
        <p:nvPicPr>
          <p:cNvPr id="9" name="Picture 8">
            <a:extLst>
              <a:ext uri="{FF2B5EF4-FFF2-40B4-BE49-F238E27FC236}">
                <a16:creationId xmlns:a16="http://schemas.microsoft.com/office/drawing/2014/main" id="{5E41C586-C2C4-F543-85BF-E60883FCAC8B}"/>
              </a:ext>
            </a:extLst>
          </p:cNvPr>
          <p:cNvPicPr>
            <a:picLocks noChangeAspect="1"/>
          </p:cNvPicPr>
          <p:nvPr userDrawn="1"/>
        </p:nvPicPr>
        <p:blipFill>
          <a:blip r:embed="rId2"/>
          <a:stretch>
            <a:fillRect/>
          </a:stretch>
        </p:blipFill>
        <p:spPr>
          <a:xfrm>
            <a:off x="672000" y="504000"/>
            <a:ext cx="1460500" cy="419100"/>
          </a:xfrm>
          <a:prstGeom prst="rect">
            <a:avLst/>
          </a:prstGeom>
        </p:spPr>
      </p:pic>
    </p:spTree>
    <p:extLst>
      <p:ext uri="{BB962C8B-B14F-4D97-AF65-F5344CB8AC3E}">
        <p14:creationId xmlns:p14="http://schemas.microsoft.com/office/powerpoint/2010/main" val="13237451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divider - minus log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tx2"/>
                </a:solidFill>
              </a:defRPr>
            </a:lvl1pPr>
          </a:lstStyle>
          <a:p>
            <a:r>
              <a:rPr lang="en-GB" noProof="0" dirty="0"/>
              <a:t>Click</a:t>
            </a:r>
            <a:r>
              <a:rPr lang="en-US" dirty="0"/>
              <a:t> to edit Master 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spTree>
    <p:extLst>
      <p:ext uri="{BB962C8B-B14F-4D97-AF65-F5344CB8AC3E}">
        <p14:creationId xmlns:p14="http://schemas.microsoft.com/office/powerpoint/2010/main" val="3793720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4" name="Footer Placeholder 3"/>
          <p:cNvSpPr>
            <a:spLocks noGrp="1"/>
          </p:cNvSpPr>
          <p:nvPr>
            <p:ph type="ftr" sz="quarter" idx="11"/>
          </p:nvPr>
        </p:nvSpPr>
        <p:spPr/>
        <p:txBody>
          <a:bodyPr/>
          <a:lstStyle/>
          <a:p>
            <a:r>
              <a:rPr lang="en-GB" noProof="0"/>
              <a:t>www.teachingenglish.org.uk</a:t>
            </a:r>
            <a:endParaRPr lang="en-GB" noProof="0" dirty="0"/>
          </a:p>
        </p:txBody>
      </p:sp>
      <p:sp>
        <p:nvSpPr>
          <p:cNvPr id="5" name="Slide Number Placeholder 4"/>
          <p:cNvSpPr>
            <a:spLocks noGrp="1"/>
          </p:cNvSpPr>
          <p:nvPr>
            <p:ph type="sldNum" sz="quarter" idx="12"/>
          </p:nvPr>
        </p:nvSpPr>
        <p:spPr/>
        <p:txBody>
          <a:bodyPr/>
          <a:lstStyle/>
          <a:p>
            <a:fld id="{A36854FA-307F-854E-96D4-DE585DB24BD3}" type="slidenum">
              <a:rPr lang="en-GB" noProof="0" smtClean="0"/>
              <a:t>‹#›</a:t>
            </a:fld>
            <a:endParaRPr lang="en-GB" noProof="0" dirty="0"/>
          </a:p>
        </p:txBody>
      </p:sp>
    </p:spTree>
    <p:extLst>
      <p:ext uri="{BB962C8B-B14F-4D97-AF65-F5344CB8AC3E}">
        <p14:creationId xmlns:p14="http://schemas.microsoft.com/office/powerpoint/2010/main" val="20377434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48000" y="504000"/>
            <a:ext cx="10944000" cy="792000"/>
          </a:xfrm>
        </p:spPr>
        <p:txBody>
          <a:bodyPr/>
          <a:lstStyle/>
          <a:p>
            <a:r>
              <a:rPr lang="en-GB" noProof="0" dirty="0"/>
              <a:t>Click</a:t>
            </a:r>
            <a:r>
              <a:rPr lang="en-US" dirty="0"/>
              <a:t> to edit Master title style</a:t>
            </a:r>
          </a:p>
        </p:txBody>
      </p:sp>
      <p:sp>
        <p:nvSpPr>
          <p:cNvPr id="3" name="Content Placeholder 2"/>
          <p:cNvSpPr>
            <a:spLocks noGrp="1"/>
          </p:cNvSpPr>
          <p:nvPr>
            <p:ph idx="1" hasCustomPrompt="1"/>
          </p:nvPr>
        </p:nvSpPr>
        <p:spPr/>
        <p:txBody>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Footer Placeholder 4"/>
          <p:cNvSpPr>
            <a:spLocks noGrp="1"/>
          </p:cNvSpPr>
          <p:nvPr>
            <p:ph type="ftr" sz="quarter" idx="11"/>
          </p:nvPr>
        </p:nvSpPr>
        <p:spPr/>
        <p:txBody>
          <a:bodyPr/>
          <a:lstStyle/>
          <a:p>
            <a:r>
              <a:rPr lang="en-GB" noProof="0"/>
              <a:t>www.teachingenglish.org.uk</a:t>
            </a:r>
            <a:endParaRPr lang="en-GB" noProof="0" dirty="0"/>
          </a:p>
        </p:txBody>
      </p:sp>
      <p:sp>
        <p:nvSpPr>
          <p:cNvPr id="6" name="Slide Number Placeholder 5"/>
          <p:cNvSpPr>
            <a:spLocks noGrp="1"/>
          </p:cNvSpPr>
          <p:nvPr>
            <p:ph type="sldNum" sz="quarter" idx="12"/>
          </p:nvPr>
        </p:nvSpPr>
        <p:spPr/>
        <p:txBody>
          <a:bodyPr/>
          <a:lstStyle/>
          <a:p>
            <a:fld id="{A36854FA-307F-854E-96D4-DE585DB24BD3}" type="slidenum">
              <a:rPr lang="en-GB" noProof="0" smtClean="0"/>
              <a:t>‹#›</a:t>
            </a:fld>
            <a:endParaRPr lang="en-GB" noProof="0" dirty="0"/>
          </a:p>
        </p:txBody>
      </p:sp>
    </p:spTree>
    <p:extLst>
      <p:ext uri="{BB962C8B-B14F-4D97-AF65-F5344CB8AC3E}">
        <p14:creationId xmlns:p14="http://schemas.microsoft.com/office/powerpoint/2010/main" val="20744703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2 columns">
    <p:spTree>
      <p:nvGrpSpPr>
        <p:cNvPr id="1" name=""/>
        <p:cNvGrpSpPr/>
        <p:nvPr/>
      </p:nvGrpSpPr>
      <p:grpSpPr>
        <a:xfrm>
          <a:off x="0" y="0"/>
          <a:ext cx="0" cy="0"/>
          <a:chOff x="0" y="0"/>
          <a:chExt cx="0" cy="0"/>
        </a:xfrm>
      </p:grpSpPr>
      <p:sp>
        <p:nvSpPr>
          <p:cNvPr id="2" name="Title 1"/>
          <p:cNvSpPr>
            <a:spLocks noGrp="1"/>
          </p:cNvSpPr>
          <p:nvPr>
            <p:ph type="title"/>
          </p:nvPr>
        </p:nvSpPr>
        <p:spPr>
          <a:xfrm>
            <a:off x="648000" y="504000"/>
            <a:ext cx="10944000" cy="792000"/>
          </a:xfrm>
        </p:spPr>
        <p:txBody>
          <a:bodyPr/>
          <a:lstStyle/>
          <a:p>
            <a:r>
              <a:rPr lang="en-GB" noProof="0" dirty="0"/>
              <a:t>Click to edit Master title style</a:t>
            </a:r>
          </a:p>
        </p:txBody>
      </p:sp>
      <p:sp>
        <p:nvSpPr>
          <p:cNvPr id="3" name="Content Placeholder 2"/>
          <p:cNvSpPr>
            <a:spLocks noGrp="1"/>
          </p:cNvSpPr>
          <p:nvPr>
            <p:ph sz="half" idx="1"/>
          </p:nvPr>
        </p:nvSpPr>
        <p:spPr>
          <a:xfrm>
            <a:off x="648000" y="1512000"/>
            <a:ext cx="5328000" cy="4500000"/>
          </a:xfrm>
        </p:spPr>
        <p:txBody>
          <a:bodyPr/>
          <a:lstStyle/>
          <a:p>
            <a:pPr lvl="0"/>
            <a:r>
              <a:rPr lang="en-US" dirty="0"/>
              <a:t>Edit Master text styles</a:t>
            </a:r>
          </a:p>
          <a:p>
            <a:pPr lvl="1"/>
            <a:r>
              <a:rPr lang="en-US" dirty="0"/>
              <a:t>Second level</a:t>
            </a:r>
          </a:p>
          <a:p>
            <a:pPr lvl="2"/>
            <a:r>
              <a:rPr lang="en-US" dirty="0"/>
              <a:t>Third </a:t>
            </a:r>
            <a:r>
              <a:rPr lang="en-GB" noProof="0" dirty="0"/>
              <a:t>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64000" y="1512000"/>
            <a:ext cx="5328000" cy="4500000"/>
          </a:xfrm>
        </p:spPr>
        <p:txBody>
          <a:bodyPr/>
          <a:lstStyle/>
          <a:p>
            <a:pPr lvl="0"/>
            <a:r>
              <a:rPr lang="en-US" dirty="0"/>
              <a:t>Edit Master text styles</a:t>
            </a:r>
          </a:p>
          <a:p>
            <a:pPr lvl="1"/>
            <a:r>
              <a:rPr lang="en-US" dirty="0"/>
              <a:t>Second </a:t>
            </a:r>
            <a:r>
              <a:rPr lang="en-GB" noProof="0" dirty="0"/>
              <a:t>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p:txBody>
          <a:bodyPr/>
          <a:lstStyle/>
          <a:p>
            <a:r>
              <a:rPr lang="en-US"/>
              <a:t>www.teachingenglish.org.uk</a:t>
            </a:r>
            <a:endParaRPr lang="en-US" dirty="0"/>
          </a:p>
        </p:txBody>
      </p:sp>
      <p:sp>
        <p:nvSpPr>
          <p:cNvPr id="7" name="Slide Number Placeholder 6"/>
          <p:cNvSpPr>
            <a:spLocks noGrp="1"/>
          </p:cNvSpPr>
          <p:nvPr>
            <p:ph type="sldNum" sz="quarter" idx="12"/>
          </p:nvPr>
        </p:nvSpPr>
        <p:spPr/>
        <p:txBody>
          <a:bodyPr/>
          <a:lstStyle/>
          <a:p>
            <a:fld id="{A36854FA-307F-854E-96D4-DE585DB24BD3}" type="slidenum">
              <a:rPr lang="en-GB" noProof="0" smtClean="0"/>
              <a:t>‹#›</a:t>
            </a:fld>
            <a:endParaRPr lang="en-GB" noProof="0" dirty="0"/>
          </a:p>
        </p:txBody>
      </p:sp>
    </p:spTree>
    <p:extLst>
      <p:ext uri="{BB962C8B-B14F-4D97-AF65-F5344CB8AC3E}">
        <p14:creationId xmlns:p14="http://schemas.microsoft.com/office/powerpoint/2010/main" val="33508955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 column - left">
    <p:spTree>
      <p:nvGrpSpPr>
        <p:cNvPr id="1" name=""/>
        <p:cNvGrpSpPr/>
        <p:nvPr/>
      </p:nvGrpSpPr>
      <p:grpSpPr>
        <a:xfrm>
          <a:off x="0" y="0"/>
          <a:ext cx="0" cy="0"/>
          <a:chOff x="0" y="0"/>
          <a:chExt cx="0" cy="0"/>
        </a:xfrm>
      </p:grpSpPr>
      <p:sp>
        <p:nvSpPr>
          <p:cNvPr id="2" name="Title 1"/>
          <p:cNvSpPr>
            <a:spLocks noGrp="1"/>
          </p:cNvSpPr>
          <p:nvPr>
            <p:ph type="title"/>
          </p:nvPr>
        </p:nvSpPr>
        <p:spPr>
          <a:xfrm>
            <a:off x="648000" y="504000"/>
            <a:ext cx="10944000" cy="792000"/>
          </a:xfrm>
        </p:spPr>
        <p:txBody>
          <a:bodyPr/>
          <a:lstStyle/>
          <a:p>
            <a:r>
              <a:rPr lang="en-US" dirty="0"/>
              <a:t>Click </a:t>
            </a:r>
            <a:r>
              <a:rPr lang="en-GB" noProof="0" dirty="0"/>
              <a:t>to</a:t>
            </a:r>
            <a:r>
              <a:rPr lang="en-US" dirty="0"/>
              <a:t> edit Master title style</a:t>
            </a:r>
          </a:p>
        </p:txBody>
      </p:sp>
      <p:sp>
        <p:nvSpPr>
          <p:cNvPr id="3" name="Content Placeholder 2"/>
          <p:cNvSpPr>
            <a:spLocks noGrp="1"/>
          </p:cNvSpPr>
          <p:nvPr>
            <p:ph sz="half" idx="1"/>
          </p:nvPr>
        </p:nvSpPr>
        <p:spPr>
          <a:xfrm>
            <a:off x="648000" y="1512000"/>
            <a:ext cx="5328000" cy="45000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p:txBody>
          <a:bodyPr/>
          <a:lstStyle/>
          <a:p>
            <a:r>
              <a:rPr lang="en-GB" noProof="0"/>
              <a:t>www.teachingenglish.org.uk</a:t>
            </a:r>
            <a:endParaRPr lang="en-GB" noProof="0" dirty="0"/>
          </a:p>
        </p:txBody>
      </p:sp>
      <p:sp>
        <p:nvSpPr>
          <p:cNvPr id="7" name="Slide Number Placeholder 6"/>
          <p:cNvSpPr>
            <a:spLocks noGrp="1"/>
          </p:cNvSpPr>
          <p:nvPr>
            <p:ph type="sldNum" sz="quarter" idx="12"/>
          </p:nvPr>
        </p:nvSpPr>
        <p:spPr/>
        <p:txBody>
          <a:bodyPr/>
          <a:lstStyle/>
          <a:p>
            <a:fld id="{A36854FA-307F-854E-96D4-DE585DB24BD3}" type="slidenum">
              <a:rPr lang="en-GB" noProof="0" smtClean="0"/>
              <a:t>‹#›</a:t>
            </a:fld>
            <a:endParaRPr lang="en-GB" noProof="0" dirty="0"/>
          </a:p>
        </p:txBody>
      </p:sp>
      <p:sp>
        <p:nvSpPr>
          <p:cNvPr id="8" name="Picture Placeholder 7">
            <a:extLst>
              <a:ext uri="{FF2B5EF4-FFF2-40B4-BE49-F238E27FC236}">
                <a16:creationId xmlns:a16="http://schemas.microsoft.com/office/drawing/2014/main" id="{5686E00B-4C6B-434C-80C9-F98EF22F317A}"/>
              </a:ext>
            </a:extLst>
          </p:cNvPr>
          <p:cNvSpPr>
            <a:spLocks noGrp="1"/>
          </p:cNvSpPr>
          <p:nvPr>
            <p:ph type="pic" sz="quarter" idx="13"/>
          </p:nvPr>
        </p:nvSpPr>
        <p:spPr>
          <a:xfrm>
            <a:off x="6264000" y="1512002"/>
            <a:ext cx="5328000" cy="4500563"/>
          </a:xfrm>
        </p:spPr>
        <p:txBody>
          <a:bodyPr/>
          <a:lstStyle/>
          <a:p>
            <a:endParaRPr lang="en-GB" noProof="0" dirty="0"/>
          </a:p>
        </p:txBody>
      </p:sp>
    </p:spTree>
    <p:extLst>
      <p:ext uri="{BB962C8B-B14F-4D97-AF65-F5344CB8AC3E}">
        <p14:creationId xmlns:p14="http://schemas.microsoft.com/office/powerpoint/2010/main" val="29251592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 column - right">
    <p:spTree>
      <p:nvGrpSpPr>
        <p:cNvPr id="1" name=""/>
        <p:cNvGrpSpPr/>
        <p:nvPr/>
      </p:nvGrpSpPr>
      <p:grpSpPr>
        <a:xfrm>
          <a:off x="0" y="0"/>
          <a:ext cx="0" cy="0"/>
          <a:chOff x="0" y="0"/>
          <a:chExt cx="0" cy="0"/>
        </a:xfrm>
      </p:grpSpPr>
      <p:sp>
        <p:nvSpPr>
          <p:cNvPr id="2" name="Title 1"/>
          <p:cNvSpPr>
            <a:spLocks noGrp="1"/>
          </p:cNvSpPr>
          <p:nvPr>
            <p:ph type="title"/>
          </p:nvPr>
        </p:nvSpPr>
        <p:spPr>
          <a:xfrm>
            <a:off x="648000" y="504000"/>
            <a:ext cx="10944000" cy="792000"/>
          </a:xfrm>
        </p:spPr>
        <p:txBody>
          <a:bodyPr/>
          <a:lstStyle/>
          <a:p>
            <a:r>
              <a:rPr lang="en-US" dirty="0"/>
              <a:t>Click to edit Master title style</a:t>
            </a:r>
          </a:p>
        </p:txBody>
      </p:sp>
      <p:sp>
        <p:nvSpPr>
          <p:cNvPr id="4" name="Content Placeholder 3"/>
          <p:cNvSpPr>
            <a:spLocks noGrp="1"/>
          </p:cNvSpPr>
          <p:nvPr>
            <p:ph sz="half" idx="2"/>
          </p:nvPr>
        </p:nvSpPr>
        <p:spPr>
          <a:xfrm>
            <a:off x="6264000" y="1512000"/>
            <a:ext cx="5328000" cy="4500000"/>
          </a:xfrm>
        </p:spPr>
        <p:txBody>
          <a:bodyPr/>
          <a:lstStyle/>
          <a:p>
            <a:pPr lvl="0"/>
            <a:r>
              <a:rPr lang="en-US" dirty="0"/>
              <a:t>Edit Master text styles</a:t>
            </a:r>
          </a:p>
          <a:p>
            <a:pPr lvl="1"/>
            <a:r>
              <a:rPr lang="en-US" dirty="0"/>
              <a:t>Second level</a:t>
            </a:r>
          </a:p>
          <a:p>
            <a:pPr lvl="2"/>
            <a:r>
              <a:rPr lang="en-US" dirty="0"/>
              <a:t>Third </a:t>
            </a:r>
            <a:r>
              <a:rPr lang="en-GB" noProof="0" dirty="0"/>
              <a:t>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p:txBody>
          <a:bodyPr/>
          <a:lstStyle/>
          <a:p>
            <a:r>
              <a:rPr lang="en-GB" noProof="0"/>
              <a:t>www.teachingenglish.org.uk</a:t>
            </a:r>
            <a:endParaRPr lang="en-GB" noProof="0" dirty="0"/>
          </a:p>
        </p:txBody>
      </p:sp>
      <p:sp>
        <p:nvSpPr>
          <p:cNvPr id="7" name="Slide Number Placeholder 6"/>
          <p:cNvSpPr>
            <a:spLocks noGrp="1"/>
          </p:cNvSpPr>
          <p:nvPr>
            <p:ph type="sldNum" sz="quarter" idx="12"/>
          </p:nvPr>
        </p:nvSpPr>
        <p:spPr/>
        <p:txBody>
          <a:bodyPr/>
          <a:lstStyle/>
          <a:p>
            <a:fld id="{A36854FA-307F-854E-96D4-DE585DB24BD3}" type="slidenum">
              <a:rPr lang="en-GB" noProof="0" smtClean="0"/>
              <a:t>‹#›</a:t>
            </a:fld>
            <a:endParaRPr lang="en-GB" noProof="0" dirty="0"/>
          </a:p>
        </p:txBody>
      </p:sp>
      <p:sp>
        <p:nvSpPr>
          <p:cNvPr id="8" name="Picture Placeholder 7">
            <a:extLst>
              <a:ext uri="{FF2B5EF4-FFF2-40B4-BE49-F238E27FC236}">
                <a16:creationId xmlns:a16="http://schemas.microsoft.com/office/drawing/2014/main" id="{FCB1FB70-6F45-E74A-AF01-AB7AE7B3B932}"/>
              </a:ext>
            </a:extLst>
          </p:cNvPr>
          <p:cNvSpPr>
            <a:spLocks noGrp="1"/>
          </p:cNvSpPr>
          <p:nvPr>
            <p:ph type="pic" sz="quarter" idx="13"/>
          </p:nvPr>
        </p:nvSpPr>
        <p:spPr>
          <a:xfrm>
            <a:off x="648000" y="1511999"/>
            <a:ext cx="5328000" cy="4500000"/>
          </a:xfrm>
        </p:spPr>
        <p:txBody>
          <a:bodyPr/>
          <a:lstStyle/>
          <a:p>
            <a:endParaRPr lang="en-GB" noProof="0" dirty="0"/>
          </a:p>
        </p:txBody>
      </p:sp>
    </p:spTree>
    <p:extLst>
      <p:ext uri="{BB962C8B-B14F-4D97-AF65-F5344CB8AC3E}">
        <p14:creationId xmlns:p14="http://schemas.microsoft.com/office/powerpoint/2010/main" val="2992826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2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700000"/>
            <a:ext cx="6876000" cy="1440000"/>
          </a:xfrm>
        </p:spPr>
        <p:txBody>
          <a:bodyPr anchor="t" anchorCtr="0"/>
          <a:lstStyle>
            <a:lvl1pPr algn="l">
              <a:lnSpc>
                <a:spcPct val="100000"/>
              </a:lnSpc>
              <a:defRPr sz="4800">
                <a:solidFill>
                  <a:schemeClr val="bg2"/>
                </a:solidFill>
              </a:defRPr>
            </a:lvl1pPr>
          </a:lstStyle>
          <a:p>
            <a:r>
              <a:rPr lang="en-GB" noProof="0"/>
              <a:t>Click to edit Master title style</a:t>
            </a:r>
            <a:endParaRPr lang="en-US" dirty="0"/>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720000"/>
          </a:xfrm>
        </p:spPr>
        <p:txBody>
          <a:bodyPr anchor="b" anchorCtr="0"/>
          <a:lstStyle>
            <a:lvl1pPr marL="0" indent="0" algn="l">
              <a:buNone/>
              <a:defRPr sz="24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a:t>Click to edit Master subtitle style</a:t>
            </a:r>
            <a:endParaRPr lang="en-US" dirty="0"/>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a:xfrm>
            <a:off x="648000" y="6192000"/>
            <a:ext cx="10944000" cy="180000"/>
          </a:xfrm>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592000"/>
            <a:ext cx="432000" cy="0"/>
          </a:xfrm>
          <a:prstGeom prst="line">
            <a:avLst/>
          </a:prstGeom>
          <a:ln w="30480" cap="rnd">
            <a:solidFill>
              <a:schemeClr val="bg2"/>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2"/>
                </a:solidFill>
              </a:defRPr>
            </a:lvl1pPr>
          </a:lstStyle>
          <a:p>
            <a:pPr lvl="0"/>
            <a:r>
              <a:rPr lang="en-GB"/>
              <a:t>Click to edit Master text styles</a:t>
            </a:r>
          </a:p>
        </p:txBody>
      </p:sp>
      <p:pic>
        <p:nvPicPr>
          <p:cNvPr id="7" name="Picture 6">
            <a:extLst>
              <a:ext uri="{FF2B5EF4-FFF2-40B4-BE49-F238E27FC236}">
                <a16:creationId xmlns:a16="http://schemas.microsoft.com/office/drawing/2014/main" id="{EE56BB0E-B503-6047-9026-46230EF7886B}"/>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30504371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GB" noProof="0"/>
              <a:t>www.teachingenglish.org.uk</a:t>
            </a:r>
            <a:endParaRPr lang="en-GB" noProof="0" dirty="0"/>
          </a:p>
        </p:txBody>
      </p:sp>
      <p:sp>
        <p:nvSpPr>
          <p:cNvPr id="4" name="Slide Number Placeholder 3"/>
          <p:cNvSpPr>
            <a:spLocks noGrp="1"/>
          </p:cNvSpPr>
          <p:nvPr>
            <p:ph type="sldNum" sz="quarter" idx="12"/>
          </p:nvPr>
        </p:nvSpPr>
        <p:spPr/>
        <p:txBody>
          <a:bodyPr/>
          <a:lstStyle/>
          <a:p>
            <a:fld id="{A36854FA-307F-854E-96D4-DE585DB24BD3}" type="slidenum">
              <a:rPr lang="en-GB" noProof="0" smtClean="0"/>
              <a:t>‹#›</a:t>
            </a:fld>
            <a:endParaRPr lang="en-GB" noProof="0" dirty="0"/>
          </a:p>
        </p:txBody>
      </p:sp>
    </p:spTree>
    <p:extLst>
      <p:ext uri="{BB962C8B-B14F-4D97-AF65-F5344CB8AC3E}">
        <p14:creationId xmlns:p14="http://schemas.microsoft.com/office/powerpoint/2010/main" val="26340101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3FC60-865B-B442-B90B-5AA6EFB56F74}"/>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ES"/>
          </a:p>
        </p:txBody>
      </p:sp>
      <p:sp>
        <p:nvSpPr>
          <p:cNvPr id="3" name="Subtitle 2">
            <a:extLst>
              <a:ext uri="{FF2B5EF4-FFF2-40B4-BE49-F238E27FC236}">
                <a16:creationId xmlns:a16="http://schemas.microsoft.com/office/drawing/2014/main" id="{33CE5286-FBB1-EA46-83F1-A6227079C7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ES"/>
          </a:p>
        </p:txBody>
      </p:sp>
      <p:sp>
        <p:nvSpPr>
          <p:cNvPr id="4" name="Date Placeholder 3">
            <a:extLst>
              <a:ext uri="{FF2B5EF4-FFF2-40B4-BE49-F238E27FC236}">
                <a16:creationId xmlns:a16="http://schemas.microsoft.com/office/drawing/2014/main" id="{435BA31A-4BB7-CE4E-982C-DA8D621EE4E5}"/>
              </a:ext>
            </a:extLst>
          </p:cNvPr>
          <p:cNvSpPr>
            <a:spLocks noGrp="1"/>
          </p:cNvSpPr>
          <p:nvPr>
            <p:ph type="dt" sz="half" idx="10"/>
          </p:nvPr>
        </p:nvSpPr>
        <p:spPr/>
        <p:txBody>
          <a:bodyPr/>
          <a:lstStyle/>
          <a:p>
            <a:fld id="{2A895F2C-50B8-EE47-896A-AC179E4995DC}" type="datetimeFigureOut">
              <a:rPr lang="en-ES" smtClean="0"/>
              <a:t>07/24/2024</a:t>
            </a:fld>
            <a:endParaRPr lang="en-ES"/>
          </a:p>
        </p:txBody>
      </p:sp>
      <p:sp>
        <p:nvSpPr>
          <p:cNvPr id="5" name="Footer Placeholder 4">
            <a:extLst>
              <a:ext uri="{FF2B5EF4-FFF2-40B4-BE49-F238E27FC236}">
                <a16:creationId xmlns:a16="http://schemas.microsoft.com/office/drawing/2014/main" id="{26EB0565-8A8F-7049-BF27-AA056B12B87A}"/>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9A3263C5-CCA8-424A-96F6-5A9F1627FD01}"/>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10583624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E0CCF-5D5F-5544-A6E6-B7434B886F9A}"/>
              </a:ext>
            </a:extLst>
          </p:cNvPr>
          <p:cNvSpPr>
            <a:spLocks noGrp="1"/>
          </p:cNvSpPr>
          <p:nvPr>
            <p:ph type="title"/>
          </p:nvPr>
        </p:nvSpPr>
        <p:spPr/>
        <p:txBody>
          <a:bodyPr/>
          <a:lstStyle/>
          <a:p>
            <a:r>
              <a:rPr lang="en-GB"/>
              <a:t>Click to edit Master title style</a:t>
            </a:r>
            <a:endParaRPr lang="en-ES"/>
          </a:p>
        </p:txBody>
      </p:sp>
      <p:sp>
        <p:nvSpPr>
          <p:cNvPr id="3" name="Content Placeholder 2">
            <a:extLst>
              <a:ext uri="{FF2B5EF4-FFF2-40B4-BE49-F238E27FC236}">
                <a16:creationId xmlns:a16="http://schemas.microsoft.com/office/drawing/2014/main" id="{5F57DCC5-46E8-4549-93A5-5B9C1F021A3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Date Placeholder 3">
            <a:extLst>
              <a:ext uri="{FF2B5EF4-FFF2-40B4-BE49-F238E27FC236}">
                <a16:creationId xmlns:a16="http://schemas.microsoft.com/office/drawing/2014/main" id="{EBEA4F67-1088-3D42-BD2F-09C1CCA6D75F}"/>
              </a:ext>
            </a:extLst>
          </p:cNvPr>
          <p:cNvSpPr>
            <a:spLocks noGrp="1"/>
          </p:cNvSpPr>
          <p:nvPr>
            <p:ph type="dt" sz="half" idx="10"/>
          </p:nvPr>
        </p:nvSpPr>
        <p:spPr/>
        <p:txBody>
          <a:bodyPr/>
          <a:lstStyle/>
          <a:p>
            <a:fld id="{2A895F2C-50B8-EE47-896A-AC179E4995DC}" type="datetimeFigureOut">
              <a:rPr lang="en-ES" smtClean="0"/>
              <a:t>07/24/2024</a:t>
            </a:fld>
            <a:endParaRPr lang="en-ES"/>
          </a:p>
        </p:txBody>
      </p:sp>
      <p:sp>
        <p:nvSpPr>
          <p:cNvPr id="5" name="Footer Placeholder 4">
            <a:extLst>
              <a:ext uri="{FF2B5EF4-FFF2-40B4-BE49-F238E27FC236}">
                <a16:creationId xmlns:a16="http://schemas.microsoft.com/office/drawing/2014/main" id="{601A371D-1F61-4F4B-859A-05CBE9A81737}"/>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A44D9285-6916-6A40-8836-5BB0DF794D78}"/>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3318524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58695-9906-794A-A5AC-4998C8887B58}"/>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ES"/>
          </a:p>
        </p:txBody>
      </p:sp>
      <p:sp>
        <p:nvSpPr>
          <p:cNvPr id="3" name="Text Placeholder 2">
            <a:extLst>
              <a:ext uri="{FF2B5EF4-FFF2-40B4-BE49-F238E27FC236}">
                <a16:creationId xmlns:a16="http://schemas.microsoft.com/office/drawing/2014/main" id="{F5E79D68-EE95-5541-9F00-4F4FEFEB39C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CD5E8B7A-B4DC-A345-BE62-69BDF4F26C61}"/>
              </a:ext>
            </a:extLst>
          </p:cNvPr>
          <p:cNvSpPr>
            <a:spLocks noGrp="1"/>
          </p:cNvSpPr>
          <p:nvPr>
            <p:ph type="dt" sz="half" idx="10"/>
          </p:nvPr>
        </p:nvSpPr>
        <p:spPr/>
        <p:txBody>
          <a:bodyPr/>
          <a:lstStyle/>
          <a:p>
            <a:fld id="{2A895F2C-50B8-EE47-896A-AC179E4995DC}" type="datetimeFigureOut">
              <a:rPr lang="en-ES" smtClean="0"/>
              <a:t>07/24/2024</a:t>
            </a:fld>
            <a:endParaRPr lang="en-ES"/>
          </a:p>
        </p:txBody>
      </p:sp>
      <p:sp>
        <p:nvSpPr>
          <p:cNvPr id="5" name="Footer Placeholder 4">
            <a:extLst>
              <a:ext uri="{FF2B5EF4-FFF2-40B4-BE49-F238E27FC236}">
                <a16:creationId xmlns:a16="http://schemas.microsoft.com/office/drawing/2014/main" id="{17BDCB8C-75EE-DC45-BC35-92CC0D39BE44}"/>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9AD95BA2-9911-5347-A7C7-D9F718CD66CE}"/>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254406236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9BE15-3D7E-F04B-A8D2-0514731F2AB4}"/>
              </a:ext>
            </a:extLst>
          </p:cNvPr>
          <p:cNvSpPr>
            <a:spLocks noGrp="1"/>
          </p:cNvSpPr>
          <p:nvPr>
            <p:ph type="title"/>
          </p:nvPr>
        </p:nvSpPr>
        <p:spPr/>
        <p:txBody>
          <a:bodyPr/>
          <a:lstStyle/>
          <a:p>
            <a:r>
              <a:rPr lang="en-GB"/>
              <a:t>Click to edit Master title style</a:t>
            </a:r>
            <a:endParaRPr lang="en-ES"/>
          </a:p>
        </p:txBody>
      </p:sp>
      <p:sp>
        <p:nvSpPr>
          <p:cNvPr id="3" name="Content Placeholder 2">
            <a:extLst>
              <a:ext uri="{FF2B5EF4-FFF2-40B4-BE49-F238E27FC236}">
                <a16:creationId xmlns:a16="http://schemas.microsoft.com/office/drawing/2014/main" id="{49ED241F-EEFA-BE4D-8F1D-2876C1530117}"/>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Content Placeholder 3">
            <a:extLst>
              <a:ext uri="{FF2B5EF4-FFF2-40B4-BE49-F238E27FC236}">
                <a16:creationId xmlns:a16="http://schemas.microsoft.com/office/drawing/2014/main" id="{57196749-4463-C048-BFAD-1FA0154D85B8}"/>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5" name="Date Placeholder 4">
            <a:extLst>
              <a:ext uri="{FF2B5EF4-FFF2-40B4-BE49-F238E27FC236}">
                <a16:creationId xmlns:a16="http://schemas.microsoft.com/office/drawing/2014/main" id="{0E64D0EC-FF7E-2444-AFDD-A15A6D1AB7FC}"/>
              </a:ext>
            </a:extLst>
          </p:cNvPr>
          <p:cNvSpPr>
            <a:spLocks noGrp="1"/>
          </p:cNvSpPr>
          <p:nvPr>
            <p:ph type="dt" sz="half" idx="10"/>
          </p:nvPr>
        </p:nvSpPr>
        <p:spPr/>
        <p:txBody>
          <a:bodyPr/>
          <a:lstStyle/>
          <a:p>
            <a:fld id="{2A895F2C-50B8-EE47-896A-AC179E4995DC}" type="datetimeFigureOut">
              <a:rPr lang="en-ES" smtClean="0"/>
              <a:t>07/24/2024</a:t>
            </a:fld>
            <a:endParaRPr lang="en-ES"/>
          </a:p>
        </p:txBody>
      </p:sp>
      <p:sp>
        <p:nvSpPr>
          <p:cNvPr id="6" name="Footer Placeholder 5">
            <a:extLst>
              <a:ext uri="{FF2B5EF4-FFF2-40B4-BE49-F238E27FC236}">
                <a16:creationId xmlns:a16="http://schemas.microsoft.com/office/drawing/2014/main" id="{229814AF-02BE-0F40-B38D-1AD62B8771C1}"/>
              </a:ext>
            </a:extLst>
          </p:cNvPr>
          <p:cNvSpPr>
            <a:spLocks noGrp="1"/>
          </p:cNvSpPr>
          <p:nvPr>
            <p:ph type="ftr" sz="quarter" idx="11"/>
          </p:nvPr>
        </p:nvSpPr>
        <p:spPr/>
        <p:txBody>
          <a:bodyPr/>
          <a:lstStyle/>
          <a:p>
            <a:endParaRPr lang="en-ES"/>
          </a:p>
        </p:txBody>
      </p:sp>
      <p:sp>
        <p:nvSpPr>
          <p:cNvPr id="7" name="Slide Number Placeholder 6">
            <a:extLst>
              <a:ext uri="{FF2B5EF4-FFF2-40B4-BE49-F238E27FC236}">
                <a16:creationId xmlns:a16="http://schemas.microsoft.com/office/drawing/2014/main" id="{BDBE33AA-4738-8E4F-9A3B-FFA130FF7F03}"/>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38326011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CD0EB-39BD-964B-A930-861D6E2304AF}"/>
              </a:ext>
            </a:extLst>
          </p:cNvPr>
          <p:cNvSpPr>
            <a:spLocks noGrp="1"/>
          </p:cNvSpPr>
          <p:nvPr>
            <p:ph type="title"/>
          </p:nvPr>
        </p:nvSpPr>
        <p:spPr>
          <a:xfrm>
            <a:off x="839788" y="365125"/>
            <a:ext cx="10515600" cy="1325563"/>
          </a:xfrm>
        </p:spPr>
        <p:txBody>
          <a:bodyPr/>
          <a:lstStyle/>
          <a:p>
            <a:r>
              <a:rPr lang="en-GB"/>
              <a:t>Click to edit Master title style</a:t>
            </a:r>
            <a:endParaRPr lang="en-ES"/>
          </a:p>
        </p:txBody>
      </p:sp>
      <p:sp>
        <p:nvSpPr>
          <p:cNvPr id="3" name="Text Placeholder 2">
            <a:extLst>
              <a:ext uri="{FF2B5EF4-FFF2-40B4-BE49-F238E27FC236}">
                <a16:creationId xmlns:a16="http://schemas.microsoft.com/office/drawing/2014/main" id="{70CFC383-635A-0C49-B08F-2A22BB914A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3FE2051B-6E97-5F4A-9BBD-86789E65D05D}"/>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5" name="Text Placeholder 4">
            <a:extLst>
              <a:ext uri="{FF2B5EF4-FFF2-40B4-BE49-F238E27FC236}">
                <a16:creationId xmlns:a16="http://schemas.microsoft.com/office/drawing/2014/main" id="{F2E3A68B-7100-E441-995A-D402EAF82E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70C565D2-1B16-F647-AA3D-790B0CDC64D3}"/>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7" name="Date Placeholder 6">
            <a:extLst>
              <a:ext uri="{FF2B5EF4-FFF2-40B4-BE49-F238E27FC236}">
                <a16:creationId xmlns:a16="http://schemas.microsoft.com/office/drawing/2014/main" id="{A4A0AA92-09BD-E044-8103-20745EE61EB5}"/>
              </a:ext>
            </a:extLst>
          </p:cNvPr>
          <p:cNvSpPr>
            <a:spLocks noGrp="1"/>
          </p:cNvSpPr>
          <p:nvPr>
            <p:ph type="dt" sz="half" idx="10"/>
          </p:nvPr>
        </p:nvSpPr>
        <p:spPr/>
        <p:txBody>
          <a:bodyPr/>
          <a:lstStyle/>
          <a:p>
            <a:fld id="{2A895F2C-50B8-EE47-896A-AC179E4995DC}" type="datetimeFigureOut">
              <a:rPr lang="en-ES" smtClean="0"/>
              <a:t>07/24/2024</a:t>
            </a:fld>
            <a:endParaRPr lang="en-ES"/>
          </a:p>
        </p:txBody>
      </p:sp>
      <p:sp>
        <p:nvSpPr>
          <p:cNvPr id="8" name="Footer Placeholder 7">
            <a:extLst>
              <a:ext uri="{FF2B5EF4-FFF2-40B4-BE49-F238E27FC236}">
                <a16:creationId xmlns:a16="http://schemas.microsoft.com/office/drawing/2014/main" id="{8BDF43C2-15B7-D74C-8919-02DA66248CA5}"/>
              </a:ext>
            </a:extLst>
          </p:cNvPr>
          <p:cNvSpPr>
            <a:spLocks noGrp="1"/>
          </p:cNvSpPr>
          <p:nvPr>
            <p:ph type="ftr" sz="quarter" idx="11"/>
          </p:nvPr>
        </p:nvSpPr>
        <p:spPr/>
        <p:txBody>
          <a:bodyPr/>
          <a:lstStyle/>
          <a:p>
            <a:endParaRPr lang="en-ES"/>
          </a:p>
        </p:txBody>
      </p:sp>
      <p:sp>
        <p:nvSpPr>
          <p:cNvPr id="9" name="Slide Number Placeholder 8">
            <a:extLst>
              <a:ext uri="{FF2B5EF4-FFF2-40B4-BE49-F238E27FC236}">
                <a16:creationId xmlns:a16="http://schemas.microsoft.com/office/drawing/2014/main" id="{8E389521-ED33-5642-8A01-1138795999B0}"/>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130888994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9C15D-454C-364D-BDF6-0ED9549B37E3}"/>
              </a:ext>
            </a:extLst>
          </p:cNvPr>
          <p:cNvSpPr>
            <a:spLocks noGrp="1"/>
          </p:cNvSpPr>
          <p:nvPr>
            <p:ph type="title"/>
          </p:nvPr>
        </p:nvSpPr>
        <p:spPr/>
        <p:txBody>
          <a:bodyPr/>
          <a:lstStyle/>
          <a:p>
            <a:r>
              <a:rPr lang="en-GB"/>
              <a:t>Click to edit Master title style</a:t>
            </a:r>
            <a:endParaRPr lang="en-ES"/>
          </a:p>
        </p:txBody>
      </p:sp>
      <p:sp>
        <p:nvSpPr>
          <p:cNvPr id="3" name="Date Placeholder 2">
            <a:extLst>
              <a:ext uri="{FF2B5EF4-FFF2-40B4-BE49-F238E27FC236}">
                <a16:creationId xmlns:a16="http://schemas.microsoft.com/office/drawing/2014/main" id="{4FB64A24-3265-1E4A-A100-9F6D5CF8A9C0}"/>
              </a:ext>
            </a:extLst>
          </p:cNvPr>
          <p:cNvSpPr>
            <a:spLocks noGrp="1"/>
          </p:cNvSpPr>
          <p:nvPr>
            <p:ph type="dt" sz="half" idx="10"/>
          </p:nvPr>
        </p:nvSpPr>
        <p:spPr/>
        <p:txBody>
          <a:bodyPr/>
          <a:lstStyle/>
          <a:p>
            <a:fld id="{2A895F2C-50B8-EE47-896A-AC179E4995DC}" type="datetimeFigureOut">
              <a:rPr lang="en-ES" smtClean="0"/>
              <a:t>07/24/2024</a:t>
            </a:fld>
            <a:endParaRPr lang="en-ES"/>
          </a:p>
        </p:txBody>
      </p:sp>
      <p:sp>
        <p:nvSpPr>
          <p:cNvPr id="4" name="Footer Placeholder 3">
            <a:extLst>
              <a:ext uri="{FF2B5EF4-FFF2-40B4-BE49-F238E27FC236}">
                <a16:creationId xmlns:a16="http://schemas.microsoft.com/office/drawing/2014/main" id="{169D31D7-96DC-1E43-8DF6-C67C9DC23AC0}"/>
              </a:ext>
            </a:extLst>
          </p:cNvPr>
          <p:cNvSpPr>
            <a:spLocks noGrp="1"/>
          </p:cNvSpPr>
          <p:nvPr>
            <p:ph type="ftr" sz="quarter" idx="11"/>
          </p:nvPr>
        </p:nvSpPr>
        <p:spPr/>
        <p:txBody>
          <a:bodyPr/>
          <a:lstStyle/>
          <a:p>
            <a:endParaRPr lang="en-ES"/>
          </a:p>
        </p:txBody>
      </p:sp>
      <p:sp>
        <p:nvSpPr>
          <p:cNvPr id="5" name="Slide Number Placeholder 4">
            <a:extLst>
              <a:ext uri="{FF2B5EF4-FFF2-40B4-BE49-F238E27FC236}">
                <a16:creationId xmlns:a16="http://schemas.microsoft.com/office/drawing/2014/main" id="{BB4BDEEB-FAEF-0644-BBD0-E5097EC8CFDB}"/>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94393925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9D8EDD-9088-3540-A87E-80B83E966CB5}"/>
              </a:ext>
            </a:extLst>
          </p:cNvPr>
          <p:cNvSpPr>
            <a:spLocks noGrp="1"/>
          </p:cNvSpPr>
          <p:nvPr>
            <p:ph type="dt" sz="half" idx="10"/>
          </p:nvPr>
        </p:nvSpPr>
        <p:spPr/>
        <p:txBody>
          <a:bodyPr/>
          <a:lstStyle/>
          <a:p>
            <a:fld id="{2A895F2C-50B8-EE47-896A-AC179E4995DC}" type="datetimeFigureOut">
              <a:rPr lang="en-ES" smtClean="0"/>
              <a:t>07/24/2024</a:t>
            </a:fld>
            <a:endParaRPr lang="en-ES"/>
          </a:p>
        </p:txBody>
      </p:sp>
      <p:sp>
        <p:nvSpPr>
          <p:cNvPr id="3" name="Footer Placeholder 2">
            <a:extLst>
              <a:ext uri="{FF2B5EF4-FFF2-40B4-BE49-F238E27FC236}">
                <a16:creationId xmlns:a16="http://schemas.microsoft.com/office/drawing/2014/main" id="{F6718A9D-D064-424A-B6F2-E414179FDBCC}"/>
              </a:ext>
            </a:extLst>
          </p:cNvPr>
          <p:cNvSpPr>
            <a:spLocks noGrp="1"/>
          </p:cNvSpPr>
          <p:nvPr>
            <p:ph type="ftr" sz="quarter" idx="11"/>
          </p:nvPr>
        </p:nvSpPr>
        <p:spPr/>
        <p:txBody>
          <a:bodyPr/>
          <a:lstStyle/>
          <a:p>
            <a:endParaRPr lang="en-ES"/>
          </a:p>
        </p:txBody>
      </p:sp>
      <p:sp>
        <p:nvSpPr>
          <p:cNvPr id="4" name="Slide Number Placeholder 3">
            <a:extLst>
              <a:ext uri="{FF2B5EF4-FFF2-40B4-BE49-F238E27FC236}">
                <a16:creationId xmlns:a16="http://schemas.microsoft.com/office/drawing/2014/main" id="{FD7538CC-C136-EB4B-9537-BFB1D258153D}"/>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376511584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02370-CB69-9B42-8D87-681FC91BC54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ES"/>
          </a:p>
        </p:txBody>
      </p:sp>
      <p:sp>
        <p:nvSpPr>
          <p:cNvPr id="3" name="Content Placeholder 2">
            <a:extLst>
              <a:ext uri="{FF2B5EF4-FFF2-40B4-BE49-F238E27FC236}">
                <a16:creationId xmlns:a16="http://schemas.microsoft.com/office/drawing/2014/main" id="{3193161C-14F4-004A-9A46-6385CF73BBE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Text Placeholder 3">
            <a:extLst>
              <a:ext uri="{FF2B5EF4-FFF2-40B4-BE49-F238E27FC236}">
                <a16:creationId xmlns:a16="http://schemas.microsoft.com/office/drawing/2014/main" id="{816FEC12-F972-DB4F-830E-49CDFA5CC5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EDB76D3-EC29-A041-9108-92C3BE8C0D2F}"/>
              </a:ext>
            </a:extLst>
          </p:cNvPr>
          <p:cNvSpPr>
            <a:spLocks noGrp="1"/>
          </p:cNvSpPr>
          <p:nvPr>
            <p:ph type="dt" sz="half" idx="10"/>
          </p:nvPr>
        </p:nvSpPr>
        <p:spPr/>
        <p:txBody>
          <a:bodyPr/>
          <a:lstStyle/>
          <a:p>
            <a:fld id="{2A895F2C-50B8-EE47-896A-AC179E4995DC}" type="datetimeFigureOut">
              <a:rPr lang="en-ES" smtClean="0"/>
              <a:t>07/24/2024</a:t>
            </a:fld>
            <a:endParaRPr lang="en-ES"/>
          </a:p>
        </p:txBody>
      </p:sp>
      <p:sp>
        <p:nvSpPr>
          <p:cNvPr id="6" name="Footer Placeholder 5">
            <a:extLst>
              <a:ext uri="{FF2B5EF4-FFF2-40B4-BE49-F238E27FC236}">
                <a16:creationId xmlns:a16="http://schemas.microsoft.com/office/drawing/2014/main" id="{D56CD103-4FC0-634C-8EFD-A6E38727A1FF}"/>
              </a:ext>
            </a:extLst>
          </p:cNvPr>
          <p:cNvSpPr>
            <a:spLocks noGrp="1"/>
          </p:cNvSpPr>
          <p:nvPr>
            <p:ph type="ftr" sz="quarter" idx="11"/>
          </p:nvPr>
        </p:nvSpPr>
        <p:spPr/>
        <p:txBody>
          <a:bodyPr/>
          <a:lstStyle/>
          <a:p>
            <a:endParaRPr lang="en-ES"/>
          </a:p>
        </p:txBody>
      </p:sp>
      <p:sp>
        <p:nvSpPr>
          <p:cNvPr id="7" name="Slide Number Placeholder 6">
            <a:extLst>
              <a:ext uri="{FF2B5EF4-FFF2-40B4-BE49-F238E27FC236}">
                <a16:creationId xmlns:a16="http://schemas.microsoft.com/office/drawing/2014/main" id="{7FFC5719-AFBF-D643-A1E9-796973E6ED22}"/>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227230800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E0614-6659-EB46-A706-8E3321648D3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ES"/>
          </a:p>
        </p:txBody>
      </p:sp>
      <p:sp>
        <p:nvSpPr>
          <p:cNvPr id="3" name="Picture Placeholder 2">
            <a:extLst>
              <a:ext uri="{FF2B5EF4-FFF2-40B4-BE49-F238E27FC236}">
                <a16:creationId xmlns:a16="http://schemas.microsoft.com/office/drawing/2014/main" id="{8A366ADB-DC00-0C43-B722-09A575E9D87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ES"/>
          </a:p>
        </p:txBody>
      </p:sp>
      <p:sp>
        <p:nvSpPr>
          <p:cNvPr id="4" name="Text Placeholder 3">
            <a:extLst>
              <a:ext uri="{FF2B5EF4-FFF2-40B4-BE49-F238E27FC236}">
                <a16:creationId xmlns:a16="http://schemas.microsoft.com/office/drawing/2014/main" id="{3153EABA-E722-EA49-B994-277995FC38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6A49783-E57C-CD46-ADA9-0A2A3EF5A34B}"/>
              </a:ext>
            </a:extLst>
          </p:cNvPr>
          <p:cNvSpPr>
            <a:spLocks noGrp="1"/>
          </p:cNvSpPr>
          <p:nvPr>
            <p:ph type="dt" sz="half" idx="10"/>
          </p:nvPr>
        </p:nvSpPr>
        <p:spPr/>
        <p:txBody>
          <a:bodyPr/>
          <a:lstStyle/>
          <a:p>
            <a:fld id="{2A895F2C-50B8-EE47-896A-AC179E4995DC}" type="datetimeFigureOut">
              <a:rPr lang="en-ES" smtClean="0"/>
              <a:t>07/24/2024</a:t>
            </a:fld>
            <a:endParaRPr lang="en-ES"/>
          </a:p>
        </p:txBody>
      </p:sp>
      <p:sp>
        <p:nvSpPr>
          <p:cNvPr id="6" name="Footer Placeholder 5">
            <a:extLst>
              <a:ext uri="{FF2B5EF4-FFF2-40B4-BE49-F238E27FC236}">
                <a16:creationId xmlns:a16="http://schemas.microsoft.com/office/drawing/2014/main" id="{7AC280CA-2596-944A-9FB7-761F82B76A15}"/>
              </a:ext>
            </a:extLst>
          </p:cNvPr>
          <p:cNvSpPr>
            <a:spLocks noGrp="1"/>
          </p:cNvSpPr>
          <p:nvPr>
            <p:ph type="ftr" sz="quarter" idx="11"/>
          </p:nvPr>
        </p:nvSpPr>
        <p:spPr/>
        <p:txBody>
          <a:bodyPr/>
          <a:lstStyle/>
          <a:p>
            <a:endParaRPr lang="en-ES"/>
          </a:p>
        </p:txBody>
      </p:sp>
      <p:sp>
        <p:nvSpPr>
          <p:cNvPr id="7" name="Slide Number Placeholder 6">
            <a:extLst>
              <a:ext uri="{FF2B5EF4-FFF2-40B4-BE49-F238E27FC236}">
                <a16:creationId xmlns:a16="http://schemas.microsoft.com/office/drawing/2014/main" id="{6A93DC0F-680C-E740-8B6B-3A1666B7F8A0}"/>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3722195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bg2"/>
                </a:solidFill>
              </a:defRPr>
            </a:lvl1pPr>
          </a:lstStyle>
          <a:p>
            <a:r>
              <a:rPr lang="en-GB"/>
              <a:t>Click to edit Master title style</a:t>
            </a:r>
            <a:endParaRPr lang="en-US" dirty="0"/>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a:xfrm>
            <a:off x="648000" y="6192000"/>
            <a:ext cx="10944000" cy="180000"/>
          </a:xfrm>
        </p:spPr>
        <p:txBody>
          <a:bodyPr/>
          <a:lstStyle/>
          <a:p>
            <a:r>
              <a:rPr lang="en-GB" noProof="0"/>
              <a:t>www.teachingenglish.org.uk</a:t>
            </a:r>
            <a:endParaRPr lang="en-GB" noProof="0" dirty="0"/>
          </a:p>
        </p:txBody>
      </p: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2"/>
                </a:solidFill>
              </a:defRPr>
            </a:lvl1pPr>
          </a:lstStyle>
          <a:p>
            <a:pPr lvl="0"/>
            <a:r>
              <a:rPr lang="en-GB"/>
              <a:t>Click to edit Master text styles</a:t>
            </a:r>
          </a:p>
        </p:txBody>
      </p:sp>
      <p:pic>
        <p:nvPicPr>
          <p:cNvPr id="7" name="Picture 6">
            <a:extLst>
              <a:ext uri="{FF2B5EF4-FFF2-40B4-BE49-F238E27FC236}">
                <a16:creationId xmlns:a16="http://schemas.microsoft.com/office/drawing/2014/main" id="{EE56BB0E-B503-6047-9026-46230EF7886B}"/>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379344853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058E5-2C05-6F41-8A23-D3E8E13C9B29}"/>
              </a:ext>
            </a:extLst>
          </p:cNvPr>
          <p:cNvSpPr>
            <a:spLocks noGrp="1"/>
          </p:cNvSpPr>
          <p:nvPr>
            <p:ph type="title"/>
          </p:nvPr>
        </p:nvSpPr>
        <p:spPr/>
        <p:txBody>
          <a:bodyPr/>
          <a:lstStyle/>
          <a:p>
            <a:r>
              <a:rPr lang="en-GB"/>
              <a:t>Click to edit Master title style</a:t>
            </a:r>
            <a:endParaRPr lang="en-ES"/>
          </a:p>
        </p:txBody>
      </p:sp>
      <p:sp>
        <p:nvSpPr>
          <p:cNvPr id="3" name="Vertical Text Placeholder 2">
            <a:extLst>
              <a:ext uri="{FF2B5EF4-FFF2-40B4-BE49-F238E27FC236}">
                <a16:creationId xmlns:a16="http://schemas.microsoft.com/office/drawing/2014/main" id="{8444019A-4585-0842-A4F5-A02B7A13DF57}"/>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Date Placeholder 3">
            <a:extLst>
              <a:ext uri="{FF2B5EF4-FFF2-40B4-BE49-F238E27FC236}">
                <a16:creationId xmlns:a16="http://schemas.microsoft.com/office/drawing/2014/main" id="{A1EBF43A-A56F-504E-82F7-CDC111A63C5B}"/>
              </a:ext>
            </a:extLst>
          </p:cNvPr>
          <p:cNvSpPr>
            <a:spLocks noGrp="1"/>
          </p:cNvSpPr>
          <p:nvPr>
            <p:ph type="dt" sz="half" idx="10"/>
          </p:nvPr>
        </p:nvSpPr>
        <p:spPr/>
        <p:txBody>
          <a:bodyPr/>
          <a:lstStyle/>
          <a:p>
            <a:fld id="{2A895F2C-50B8-EE47-896A-AC179E4995DC}" type="datetimeFigureOut">
              <a:rPr lang="en-ES" smtClean="0"/>
              <a:t>07/24/2024</a:t>
            </a:fld>
            <a:endParaRPr lang="en-ES"/>
          </a:p>
        </p:txBody>
      </p:sp>
      <p:sp>
        <p:nvSpPr>
          <p:cNvPr id="5" name="Footer Placeholder 4">
            <a:extLst>
              <a:ext uri="{FF2B5EF4-FFF2-40B4-BE49-F238E27FC236}">
                <a16:creationId xmlns:a16="http://schemas.microsoft.com/office/drawing/2014/main" id="{A77711DA-3466-674A-9399-0CCA46F106CB}"/>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8939A817-3498-0440-B5C2-288C45508DB6}"/>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96877493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338ECBD-5AF8-EE4C-B1F0-6BADF51F30DC}"/>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ES"/>
          </a:p>
        </p:txBody>
      </p:sp>
      <p:sp>
        <p:nvSpPr>
          <p:cNvPr id="3" name="Vertical Text Placeholder 2">
            <a:extLst>
              <a:ext uri="{FF2B5EF4-FFF2-40B4-BE49-F238E27FC236}">
                <a16:creationId xmlns:a16="http://schemas.microsoft.com/office/drawing/2014/main" id="{26C58C5E-18F7-5249-BC6C-95F5A9CA5EAE}"/>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Date Placeholder 3">
            <a:extLst>
              <a:ext uri="{FF2B5EF4-FFF2-40B4-BE49-F238E27FC236}">
                <a16:creationId xmlns:a16="http://schemas.microsoft.com/office/drawing/2014/main" id="{0F6E053D-5644-3D4C-BFEC-9B2AED00A92D}"/>
              </a:ext>
            </a:extLst>
          </p:cNvPr>
          <p:cNvSpPr>
            <a:spLocks noGrp="1"/>
          </p:cNvSpPr>
          <p:nvPr>
            <p:ph type="dt" sz="half" idx="10"/>
          </p:nvPr>
        </p:nvSpPr>
        <p:spPr/>
        <p:txBody>
          <a:bodyPr/>
          <a:lstStyle/>
          <a:p>
            <a:fld id="{2A895F2C-50B8-EE47-896A-AC179E4995DC}" type="datetimeFigureOut">
              <a:rPr lang="en-ES" smtClean="0"/>
              <a:t>07/24/2024</a:t>
            </a:fld>
            <a:endParaRPr lang="en-ES"/>
          </a:p>
        </p:txBody>
      </p:sp>
      <p:sp>
        <p:nvSpPr>
          <p:cNvPr id="5" name="Footer Placeholder 4">
            <a:extLst>
              <a:ext uri="{FF2B5EF4-FFF2-40B4-BE49-F238E27FC236}">
                <a16:creationId xmlns:a16="http://schemas.microsoft.com/office/drawing/2014/main" id="{C805F68C-4918-1449-9236-F21E8125EC6E}"/>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292AE548-A9BA-984B-AFE8-CFC30CA96762}"/>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214129903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3516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divider - 1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340000"/>
            <a:ext cx="6876000" cy="1440000"/>
          </a:xfrm>
        </p:spPr>
        <p:txBody>
          <a:bodyPr anchor="t" anchorCtr="0"/>
          <a:lstStyle>
            <a:lvl1pPr algn="l">
              <a:lnSpc>
                <a:spcPct val="100000"/>
              </a:lnSpc>
              <a:defRPr sz="4800">
                <a:solidFill>
                  <a:schemeClr val="tx1"/>
                </a:solidFill>
              </a:defRPr>
            </a:lvl1pPr>
          </a:lstStyle>
          <a:p>
            <a:r>
              <a:rPr lang="en-US" dirty="0"/>
              <a:t>Click </a:t>
            </a:r>
            <a:r>
              <a:rPr lang="en-GB" noProof="0" dirty="0"/>
              <a:t>to</a:t>
            </a:r>
            <a:r>
              <a:rPr lang="en-US" dirty="0"/>
              <a:t>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360000"/>
          </a:xfrm>
        </p:spPr>
        <p:txBody>
          <a:bodyPr anchor="b" anchorCtr="0"/>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t>
            </a:r>
            <a:r>
              <a:rPr lang="en-GB" noProof="0" dirty="0"/>
              <a:t>edit</a:t>
            </a:r>
            <a:r>
              <a:rPr lang="en-US" dirty="0"/>
              <a: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a:xfrm>
            <a:off x="648000" y="6192000"/>
            <a:ext cx="10848000" cy="180000"/>
          </a:xfrm>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232000"/>
            <a:ext cx="432000" cy="0"/>
          </a:xfrm>
          <a:prstGeom prst="line">
            <a:avLst/>
          </a:prstGeom>
          <a:ln w="3048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1"/>
                </a:solidFill>
              </a:defRPr>
            </a:lvl1pPr>
          </a:lstStyle>
          <a:p>
            <a:pPr lvl="0"/>
            <a:r>
              <a:rPr lang="en-US" dirty="0"/>
              <a:t>Edit Master text styles</a:t>
            </a:r>
          </a:p>
        </p:txBody>
      </p:sp>
      <p:pic>
        <p:nvPicPr>
          <p:cNvPr id="12" name="Picture 11">
            <a:extLst>
              <a:ext uri="{FF2B5EF4-FFF2-40B4-BE49-F238E27FC236}">
                <a16:creationId xmlns:a16="http://schemas.microsoft.com/office/drawing/2014/main" id="{68B4A97B-8C6F-A742-9B60-1B6AE71A1410}"/>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4068860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divider - 2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700000"/>
            <a:ext cx="6876000" cy="1440000"/>
          </a:xfrm>
        </p:spPr>
        <p:txBody>
          <a:bodyPr anchor="t" anchorCtr="0"/>
          <a:lstStyle>
            <a:lvl1pPr algn="l">
              <a:lnSpc>
                <a:spcPct val="100000"/>
              </a:lnSpc>
              <a:defRPr sz="4800">
                <a:solidFill>
                  <a:schemeClr val="tx1"/>
                </a:solidFill>
              </a:defRPr>
            </a:lvl1pPr>
          </a:lstStyle>
          <a:p>
            <a:r>
              <a:rPr lang="en-GB" noProof="0" dirty="0"/>
              <a:t>Click</a:t>
            </a:r>
            <a:r>
              <a:rPr lang="en-US" dirty="0"/>
              <a:t> to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720000"/>
          </a:xfrm>
        </p:spPr>
        <p:txBody>
          <a:bodyPr anchor="b" anchorCtr="0"/>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a:t>
            </a:r>
            <a:r>
              <a:rPr lang="en-US" dirty="0"/>
              <a:t>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592000"/>
            <a:ext cx="432000" cy="0"/>
          </a:xfrm>
          <a:prstGeom prst="line">
            <a:avLst/>
          </a:prstGeom>
          <a:ln w="3048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1"/>
                </a:solidFill>
              </a:defRPr>
            </a:lvl1pPr>
          </a:lstStyle>
          <a:p>
            <a:pPr lvl="0"/>
            <a:r>
              <a:rPr lang="en-US" dirty="0"/>
              <a:t>Edit </a:t>
            </a:r>
            <a:r>
              <a:rPr lang="en-GB" noProof="0" dirty="0"/>
              <a:t>Master</a:t>
            </a:r>
            <a:r>
              <a:rPr lang="en-US" dirty="0"/>
              <a:t> text styles</a:t>
            </a:r>
          </a:p>
        </p:txBody>
      </p:sp>
      <p:pic>
        <p:nvPicPr>
          <p:cNvPr id="7" name="Picture 6">
            <a:extLst>
              <a:ext uri="{FF2B5EF4-FFF2-40B4-BE49-F238E27FC236}">
                <a16:creationId xmlns:a16="http://schemas.microsoft.com/office/drawing/2014/main" id="{EE56BB0E-B503-6047-9026-46230EF7886B}"/>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2279331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divider -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tx1"/>
                </a:solidFill>
              </a:defRPr>
            </a:lvl1pPr>
          </a:lstStyle>
          <a:p>
            <a:r>
              <a:rPr lang="en-US" dirty="0"/>
              <a:t>Click to </a:t>
            </a:r>
            <a:r>
              <a:rPr lang="en-GB" noProof="0" dirty="0"/>
              <a:t>edit</a:t>
            </a:r>
            <a:r>
              <a:rPr lang="en-US" dirty="0"/>
              <a:t> Master 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1"/>
                </a:solidFill>
              </a:defRPr>
            </a:lvl1pPr>
          </a:lstStyle>
          <a:p>
            <a:pPr lvl="0"/>
            <a:r>
              <a:rPr lang="en-US" dirty="0"/>
              <a:t>Edit </a:t>
            </a:r>
            <a:r>
              <a:rPr lang="en-GB" noProof="0" dirty="0"/>
              <a:t>Master</a:t>
            </a:r>
            <a:r>
              <a:rPr lang="en-US" dirty="0"/>
              <a:t> text styles</a:t>
            </a:r>
          </a:p>
        </p:txBody>
      </p:sp>
      <p:pic>
        <p:nvPicPr>
          <p:cNvPr id="7" name="Picture 6">
            <a:extLst>
              <a:ext uri="{FF2B5EF4-FFF2-40B4-BE49-F238E27FC236}">
                <a16:creationId xmlns:a16="http://schemas.microsoft.com/office/drawing/2014/main" id="{EE56BB0E-B503-6047-9026-46230EF7886B}"/>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2051459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divider - minus log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tx1"/>
                </a:solidFill>
              </a:defRPr>
            </a:lvl1pPr>
          </a:lstStyle>
          <a:p>
            <a:r>
              <a:rPr lang="en-GB" noProof="0" dirty="0"/>
              <a:t>Click</a:t>
            </a:r>
            <a:r>
              <a:rPr lang="en-US" dirty="0"/>
              <a:t> to edit Master title style</a:t>
            </a:r>
          </a:p>
        </p:txBody>
      </p:sp>
      <p:sp>
        <p:nvSpPr>
          <p:cNvPr id="3" name="Footer Placeholder 4">
            <a:extLst>
              <a:ext uri="{FF2B5EF4-FFF2-40B4-BE49-F238E27FC236}">
                <a16:creationId xmlns:a16="http://schemas.microsoft.com/office/drawing/2014/main" id="{DBCC5060-0956-494D-BDA8-83E48EFB48B7}"/>
              </a:ext>
            </a:extLst>
          </p:cNvPr>
          <p:cNvSpPr>
            <a:spLocks noGrp="1"/>
          </p:cNvSpPr>
          <p:nvPr>
            <p:ph type="ftr" sz="quarter" idx="11"/>
          </p:nvPr>
        </p:nvSpPr>
        <p:spPr>
          <a:xfrm>
            <a:off x="648000" y="6192000"/>
            <a:ext cx="10848000" cy="180000"/>
          </a:xfrm>
        </p:spPr>
        <p:txBody>
          <a:bodyPr/>
          <a:lstStyle/>
          <a:p>
            <a:r>
              <a:rPr lang="en-GB" noProof="0"/>
              <a:t>www.teachingenglish.org.uk</a:t>
            </a:r>
            <a:endParaRPr lang="en-GB" noProof="0" dirty="0"/>
          </a:p>
        </p:txBody>
      </p:sp>
    </p:spTree>
    <p:extLst>
      <p:ext uri="{BB962C8B-B14F-4D97-AF65-F5344CB8AC3E}">
        <p14:creationId xmlns:p14="http://schemas.microsoft.com/office/powerpoint/2010/main" val="1112072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lide - 1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340000"/>
            <a:ext cx="6876000" cy="1440000"/>
          </a:xfrm>
        </p:spPr>
        <p:txBody>
          <a:bodyPr anchor="t" anchorCtr="0"/>
          <a:lstStyle>
            <a:lvl1pPr algn="l">
              <a:lnSpc>
                <a:spcPct val="100000"/>
              </a:lnSpc>
              <a:defRPr sz="4800">
                <a:solidFill>
                  <a:schemeClr val="accent1"/>
                </a:solidFill>
              </a:defRPr>
            </a:lvl1pPr>
          </a:lstStyle>
          <a:p>
            <a:r>
              <a:rPr lang="en-US" dirty="0"/>
              <a:t>Click </a:t>
            </a:r>
            <a:r>
              <a:rPr lang="en-GB" noProof="0" dirty="0"/>
              <a:t>to</a:t>
            </a:r>
            <a:r>
              <a:rPr lang="en-US" dirty="0"/>
              <a:t>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360000"/>
          </a:xfrm>
        </p:spPr>
        <p:txBody>
          <a:bodyPr anchor="b" anchorCtr="0"/>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a:t>
            </a:r>
            <a:r>
              <a:rPr lang="en-US" dirty="0"/>
              <a:t>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232000"/>
            <a:ext cx="432000" cy="0"/>
          </a:xfrm>
          <a:prstGeom prst="line">
            <a:avLst/>
          </a:prstGeom>
          <a:ln w="3048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1"/>
                </a:solidFill>
              </a:defRPr>
            </a:lvl1pPr>
          </a:lstStyle>
          <a:p>
            <a:pPr lvl="0"/>
            <a:r>
              <a:rPr lang="en-US" dirty="0"/>
              <a:t>Edit </a:t>
            </a:r>
            <a:r>
              <a:rPr lang="en-GB" noProof="0" dirty="0"/>
              <a:t>Master</a:t>
            </a:r>
            <a:r>
              <a:rPr lang="en-US" dirty="0"/>
              <a:t> text styles</a:t>
            </a:r>
          </a:p>
        </p:txBody>
      </p:sp>
      <p:pic>
        <p:nvPicPr>
          <p:cNvPr id="10" name="Picture 9">
            <a:extLst>
              <a:ext uri="{FF2B5EF4-FFF2-40B4-BE49-F238E27FC236}">
                <a16:creationId xmlns:a16="http://schemas.microsoft.com/office/drawing/2014/main" id="{B228E9DE-B6D7-D144-9B89-4C1ED3A472E8}"/>
              </a:ext>
            </a:extLst>
          </p:cNvPr>
          <p:cNvPicPr>
            <a:picLocks noChangeAspect="1"/>
          </p:cNvPicPr>
          <p:nvPr userDrawn="1"/>
        </p:nvPicPr>
        <p:blipFill>
          <a:blip r:embed="rId2"/>
          <a:stretch>
            <a:fillRect/>
          </a:stretch>
        </p:blipFill>
        <p:spPr>
          <a:xfrm>
            <a:off x="648000" y="504000"/>
            <a:ext cx="1460500" cy="419100"/>
          </a:xfrm>
          <a:prstGeom prst="rect">
            <a:avLst/>
          </a:prstGeom>
        </p:spPr>
      </p:pic>
    </p:spTree>
    <p:extLst>
      <p:ext uri="{BB962C8B-B14F-4D97-AF65-F5344CB8AC3E}">
        <p14:creationId xmlns:p14="http://schemas.microsoft.com/office/powerpoint/2010/main" val="1939506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lide - 2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700000"/>
            <a:ext cx="6876000" cy="1440000"/>
          </a:xfrm>
        </p:spPr>
        <p:txBody>
          <a:bodyPr anchor="t" anchorCtr="0"/>
          <a:lstStyle>
            <a:lvl1pPr algn="l">
              <a:lnSpc>
                <a:spcPct val="100000"/>
              </a:lnSpc>
              <a:defRPr sz="4800">
                <a:solidFill>
                  <a:schemeClr val="accent1"/>
                </a:solidFill>
              </a:defRPr>
            </a:lvl1pPr>
          </a:lstStyle>
          <a:p>
            <a:r>
              <a:rPr lang="en-GB" noProof="0" dirty="0"/>
              <a:t>Click</a:t>
            </a:r>
            <a:r>
              <a:rPr lang="en-US" dirty="0"/>
              <a:t> to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720000"/>
          </a:xfrm>
        </p:spPr>
        <p:txBody>
          <a:bodyPr anchor="b" anchorCtr="0"/>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592000"/>
            <a:ext cx="432000" cy="0"/>
          </a:xfrm>
          <a:prstGeom prst="line">
            <a:avLst/>
          </a:prstGeom>
          <a:ln w="3048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1"/>
                </a:solidFill>
              </a:defRPr>
            </a:lvl1pPr>
          </a:lstStyle>
          <a:p>
            <a:pPr lvl="0"/>
            <a:r>
              <a:rPr lang="en-US" dirty="0"/>
              <a:t>Edit Master </a:t>
            </a:r>
            <a:r>
              <a:rPr lang="en-GB" noProof="0" dirty="0"/>
              <a:t>text</a:t>
            </a:r>
            <a:r>
              <a:rPr lang="en-US" dirty="0"/>
              <a:t> styles</a:t>
            </a:r>
          </a:p>
        </p:txBody>
      </p:sp>
      <p:pic>
        <p:nvPicPr>
          <p:cNvPr id="9" name="Picture 8">
            <a:extLst>
              <a:ext uri="{FF2B5EF4-FFF2-40B4-BE49-F238E27FC236}">
                <a16:creationId xmlns:a16="http://schemas.microsoft.com/office/drawing/2014/main" id="{5E41C586-C2C4-F543-85BF-E60883FCAC8B}"/>
              </a:ext>
            </a:extLst>
          </p:cNvPr>
          <p:cNvPicPr>
            <a:picLocks noChangeAspect="1"/>
          </p:cNvPicPr>
          <p:nvPr userDrawn="1"/>
        </p:nvPicPr>
        <p:blipFill>
          <a:blip r:embed="rId2"/>
          <a:stretch>
            <a:fillRect/>
          </a:stretch>
        </p:blipFill>
        <p:spPr>
          <a:xfrm>
            <a:off x="648000" y="504000"/>
            <a:ext cx="1460500" cy="419100"/>
          </a:xfrm>
          <a:prstGeom prst="rect">
            <a:avLst/>
          </a:prstGeom>
        </p:spPr>
      </p:pic>
    </p:spTree>
    <p:extLst>
      <p:ext uri="{BB962C8B-B14F-4D97-AF65-F5344CB8AC3E}">
        <p14:creationId xmlns:p14="http://schemas.microsoft.com/office/powerpoint/2010/main" val="33421585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theme" Target="../theme/theme2.xml"/><Relationship Id="rId4" Type="http://schemas.openxmlformats.org/officeDocument/2006/relationships/slideLayout" Target="../slideLayouts/slideLayout7.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slideLayout" Target="../slideLayouts/slideLayout9.xml"/><Relationship Id="rId1" Type="http://schemas.openxmlformats.org/officeDocument/2006/relationships/slideLayout" Target="../slideLayouts/slideLayout8.xml"/><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5" Type="http://schemas.openxmlformats.org/officeDocument/2006/relationships/theme" Target="../theme/theme4.xml"/><Relationship Id="rId4" Type="http://schemas.openxmlformats.org/officeDocument/2006/relationships/slideLayout" Target="../slideLayouts/slideLayout1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7.xml"/><Relationship Id="rId7" Type="http://schemas.openxmlformats.org/officeDocument/2006/relationships/theme" Target="../theme/theme5.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5" Type="http://schemas.openxmlformats.org/officeDocument/2006/relationships/slideLayout" Target="../slideLayouts/slideLayout19.xml"/><Relationship Id="rId4" Type="http://schemas.openxmlformats.org/officeDocument/2006/relationships/slideLayout" Target="../slideLayouts/slideLayout18.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6.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9" name="Freeform 8">
            <a:extLst>
              <a:ext uri="{FF2B5EF4-FFF2-40B4-BE49-F238E27FC236}">
                <a16:creationId xmlns:a16="http://schemas.microsoft.com/office/drawing/2014/main" id="{78144029-A22A-9A49-B9EE-98B449D69D85}"/>
              </a:ext>
            </a:extLst>
          </p:cNvPr>
          <p:cNvSpPr/>
          <p:nvPr userDrawn="1"/>
        </p:nvSpPr>
        <p:spPr>
          <a:xfrm>
            <a:off x="323998" y="1511994"/>
            <a:ext cx="7524002" cy="3600007"/>
          </a:xfrm>
          <a:custGeom>
            <a:avLst/>
            <a:gdLst>
              <a:gd name="connsiteX0" fmla="*/ 0 w 7524002"/>
              <a:gd name="connsiteY0" fmla="*/ 0 h 3600007"/>
              <a:gd name="connsiteX1" fmla="*/ 7524001 w 7524002"/>
              <a:gd name="connsiteY1" fmla="*/ 0 h 3600007"/>
              <a:gd name="connsiteX2" fmla="*/ 7524001 w 7524002"/>
              <a:gd name="connsiteY2" fmla="*/ 2987997 h 3600007"/>
              <a:gd name="connsiteX3" fmla="*/ 7524002 w 7524002"/>
              <a:gd name="connsiteY3" fmla="*/ 2988007 h 3600007"/>
              <a:gd name="connsiteX4" fmla="*/ 6912002 w 7524002"/>
              <a:gd name="connsiteY4" fmla="*/ 3600007 h 3600007"/>
              <a:gd name="connsiteX5" fmla="*/ 6912001 w 7524002"/>
              <a:gd name="connsiteY5" fmla="*/ 3600007 h 3600007"/>
              <a:gd name="connsiteX6" fmla="*/ 1 w 7524002"/>
              <a:gd name="connsiteY6" fmla="*/ 3600007 h 3600007"/>
              <a:gd name="connsiteX7" fmla="*/ 1 w 7524002"/>
              <a:gd name="connsiteY7" fmla="*/ 2988000 h 3600007"/>
              <a:gd name="connsiteX8" fmla="*/ 0 w 7524002"/>
              <a:gd name="connsiteY8" fmla="*/ 2988000 h 360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24002" h="3600007">
                <a:moveTo>
                  <a:pt x="0" y="0"/>
                </a:moveTo>
                <a:lnTo>
                  <a:pt x="7524001" y="0"/>
                </a:lnTo>
                <a:lnTo>
                  <a:pt x="7524001" y="2987997"/>
                </a:lnTo>
                <a:lnTo>
                  <a:pt x="7524002" y="2988007"/>
                </a:lnTo>
                <a:cubicBezTo>
                  <a:pt x="7524002" y="3326005"/>
                  <a:pt x="7250000" y="3600007"/>
                  <a:pt x="6912002" y="3600007"/>
                </a:cubicBezTo>
                <a:lnTo>
                  <a:pt x="6912001" y="3600007"/>
                </a:lnTo>
                <a:lnTo>
                  <a:pt x="1" y="3600007"/>
                </a:lnTo>
                <a:lnTo>
                  <a:pt x="1" y="2988000"/>
                </a:lnTo>
                <a:lnTo>
                  <a:pt x="0" y="298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GB"/>
              <a:t>Click to edit Master title style</a:t>
            </a:r>
            <a:endParaRPr lang="en-US" dirty="0"/>
          </a:p>
        </p:txBody>
      </p:sp>
      <p:sp>
        <p:nvSpPr>
          <p:cNvPr id="3" name="Text Placeholder 2"/>
          <p:cNvSpPr>
            <a:spLocks noGrp="1"/>
          </p:cNvSpPr>
          <p:nvPr>
            <p:ph type="body" idx="1"/>
          </p:nvPr>
        </p:nvSpPr>
        <p:spPr>
          <a:xfrm>
            <a:off x="648000" y="1728000"/>
            <a:ext cx="6876000" cy="3096000"/>
          </a:xfrm>
          <a:prstGeom prst="rect">
            <a:avLst/>
          </a:prstGeom>
        </p:spPr>
        <p:txBody>
          <a:bodyPr vert="horz" lIns="0" tIns="0" rIns="0" bIns="0" rtlCol="0">
            <a:no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Footer Placeholder 3">
            <a:extLst>
              <a:ext uri="{FF2B5EF4-FFF2-40B4-BE49-F238E27FC236}">
                <a16:creationId xmlns:a16="http://schemas.microsoft.com/office/drawing/2014/main" id="{F996C4A3-C656-FC49-BAFB-1E13EFFD2C99}"/>
              </a:ext>
            </a:extLst>
          </p:cNvPr>
          <p:cNvSpPr>
            <a:spLocks noGrp="1"/>
          </p:cNvSpPr>
          <p:nvPr>
            <p:ph type="ftr" sz="quarter" idx="3"/>
          </p:nvPr>
        </p:nvSpPr>
        <p:spPr>
          <a:xfrm>
            <a:off x="648000" y="6192000"/>
            <a:ext cx="10848000" cy="180000"/>
          </a:xfrm>
          <a:prstGeom prst="rect">
            <a:avLst/>
          </a:prstGeom>
        </p:spPr>
        <p:txBody>
          <a:bodyPr vert="horz" lIns="0" tIns="0" rIns="0" bIns="0" rtlCol="0" anchor="b" anchorCtr="0"/>
          <a:lstStyle>
            <a:lvl1pPr algn="l">
              <a:defRPr sz="1200" b="1">
                <a:solidFill>
                  <a:schemeClr val="tx1">
                    <a:tint val="75000"/>
                  </a:schemeClr>
                </a:solidFill>
              </a:defRPr>
            </a:lvl1pPr>
          </a:lstStyle>
          <a:p>
            <a:r>
              <a:rPr lang="en-GB" noProof="0"/>
              <a:t>www.teachingenglish.org.uk</a:t>
            </a:r>
            <a:endParaRPr lang="en-GB" noProof="0" dirty="0"/>
          </a:p>
        </p:txBody>
      </p:sp>
    </p:spTree>
    <p:extLst>
      <p:ext uri="{BB962C8B-B14F-4D97-AF65-F5344CB8AC3E}">
        <p14:creationId xmlns:p14="http://schemas.microsoft.com/office/powerpoint/2010/main" val="673088132"/>
      </p:ext>
    </p:extLst>
  </p:cSld>
  <p:clrMap bg1="dk1" tx1="lt1" bg2="dk2" tx2="lt2" accent1="accent1" accent2="accent2" accent3="accent3" accent4="accent4" accent5="accent5" accent6="accent6" hlink="hlink" folHlink="folHlink"/>
  <p:sldLayoutIdLst>
    <p:sldLayoutId id="2147483723" r:id="rId1"/>
    <p:sldLayoutId id="2147483726" r:id="rId2"/>
    <p:sldLayoutId id="2147483745" r:id="rId3"/>
  </p:sldLayoutIdLst>
  <p:hf sldNum="0" hdr="0" dt="0"/>
  <p:txStyles>
    <p:titleStyle>
      <a:lvl1pPr algn="l" defTabSz="914400" rtl="0" eaLnBrk="1" latinLnBrk="0" hangingPunct="1">
        <a:lnSpc>
          <a:spcPts val="3300"/>
        </a:lnSpc>
        <a:spcBef>
          <a:spcPct val="0"/>
        </a:spcBef>
        <a:buNone/>
        <a:defRPr sz="3000" b="0" i="0" kern="1200">
          <a:solidFill>
            <a:schemeClr val="tx1"/>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bg2"/>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bg2"/>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bg2"/>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bg2"/>
        </a:buClr>
        <a:buFont typeface="Arial" panose="020B0604020202020204" pitchFamily="34" charset="0"/>
        <a:buChar char="•"/>
        <a:defRPr sz="1800" kern="1200">
          <a:solidFill>
            <a:schemeClr val="bg2"/>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bg2"/>
        </a:buClr>
        <a:buFont typeface="British Council Sans" panose="020B0504020202020204" pitchFamily="34" charset="0"/>
        <a:buChar char="–"/>
        <a:defRPr sz="18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906F040B-0B1A-1441-942C-BE62348984CF}"/>
              </a:ext>
            </a:extLst>
          </p:cNvPr>
          <p:cNvSpPr/>
          <p:nvPr userDrawn="1"/>
        </p:nvSpPr>
        <p:spPr>
          <a:xfrm>
            <a:off x="323998" y="1511994"/>
            <a:ext cx="7524002" cy="3600007"/>
          </a:xfrm>
          <a:custGeom>
            <a:avLst/>
            <a:gdLst>
              <a:gd name="connsiteX0" fmla="*/ 0 w 7524002"/>
              <a:gd name="connsiteY0" fmla="*/ 0 h 3600007"/>
              <a:gd name="connsiteX1" fmla="*/ 7524001 w 7524002"/>
              <a:gd name="connsiteY1" fmla="*/ 0 h 3600007"/>
              <a:gd name="connsiteX2" fmla="*/ 7524001 w 7524002"/>
              <a:gd name="connsiteY2" fmla="*/ 2987997 h 3600007"/>
              <a:gd name="connsiteX3" fmla="*/ 7524002 w 7524002"/>
              <a:gd name="connsiteY3" fmla="*/ 2988007 h 3600007"/>
              <a:gd name="connsiteX4" fmla="*/ 6912002 w 7524002"/>
              <a:gd name="connsiteY4" fmla="*/ 3600007 h 3600007"/>
              <a:gd name="connsiteX5" fmla="*/ 6912001 w 7524002"/>
              <a:gd name="connsiteY5" fmla="*/ 3600007 h 3600007"/>
              <a:gd name="connsiteX6" fmla="*/ 1 w 7524002"/>
              <a:gd name="connsiteY6" fmla="*/ 3600007 h 3600007"/>
              <a:gd name="connsiteX7" fmla="*/ 1 w 7524002"/>
              <a:gd name="connsiteY7" fmla="*/ 2988000 h 3600007"/>
              <a:gd name="connsiteX8" fmla="*/ 0 w 7524002"/>
              <a:gd name="connsiteY8" fmla="*/ 2988000 h 360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24002" h="3600007">
                <a:moveTo>
                  <a:pt x="0" y="0"/>
                </a:moveTo>
                <a:lnTo>
                  <a:pt x="7524001" y="0"/>
                </a:lnTo>
                <a:lnTo>
                  <a:pt x="7524001" y="2987997"/>
                </a:lnTo>
                <a:lnTo>
                  <a:pt x="7524002" y="2988007"/>
                </a:lnTo>
                <a:cubicBezTo>
                  <a:pt x="7524002" y="3326005"/>
                  <a:pt x="7250000" y="3600007"/>
                  <a:pt x="6912002" y="3600007"/>
                </a:cubicBezTo>
                <a:lnTo>
                  <a:pt x="6912001" y="3600007"/>
                </a:lnTo>
                <a:lnTo>
                  <a:pt x="1" y="3600007"/>
                </a:lnTo>
                <a:lnTo>
                  <a:pt x="1" y="2988000"/>
                </a:lnTo>
                <a:lnTo>
                  <a:pt x="0" y="2988000"/>
                </a:lnTo>
                <a:close/>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p>
        </p:txBody>
      </p:sp>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US" dirty="0"/>
              <a:t>Click to edit Master title style</a:t>
            </a:r>
          </a:p>
        </p:txBody>
      </p:sp>
      <p:sp>
        <p:nvSpPr>
          <p:cNvPr id="3" name="Text Placeholder 2"/>
          <p:cNvSpPr>
            <a:spLocks noGrp="1"/>
          </p:cNvSpPr>
          <p:nvPr>
            <p:ph type="body" idx="1"/>
          </p:nvPr>
        </p:nvSpPr>
        <p:spPr>
          <a:xfrm>
            <a:off x="648000" y="1728000"/>
            <a:ext cx="6876000" cy="3096000"/>
          </a:xfrm>
          <a:prstGeom prst="rect">
            <a:avLst/>
          </a:prstGeom>
        </p:spPr>
        <p:txBody>
          <a:bodyPr vert="horz" lIns="0" tIns="0" rIns="0" bIns="0" rtlCol="0">
            <a:noAutofit/>
          </a:bodyPr>
          <a:lstStyle/>
          <a:p>
            <a:pPr lvl="0"/>
            <a:r>
              <a:rPr lang="en-US" dirty="0"/>
              <a:t>Edit </a:t>
            </a:r>
            <a:r>
              <a:rPr lang="en-GB" noProof="0" dirty="0"/>
              <a:t>Master</a:t>
            </a:r>
            <a:r>
              <a:rPr lang="en-US" dirty="0"/>
              <a:t>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a:extLst>
              <a:ext uri="{FF2B5EF4-FFF2-40B4-BE49-F238E27FC236}">
                <a16:creationId xmlns:a16="http://schemas.microsoft.com/office/drawing/2014/main" id="{F996C4A3-C656-FC49-BAFB-1E13EFFD2C99}"/>
              </a:ext>
            </a:extLst>
          </p:cNvPr>
          <p:cNvSpPr>
            <a:spLocks noGrp="1"/>
          </p:cNvSpPr>
          <p:nvPr>
            <p:ph type="ftr" sz="quarter" idx="3"/>
          </p:nvPr>
        </p:nvSpPr>
        <p:spPr>
          <a:xfrm>
            <a:off x="648000" y="6192000"/>
            <a:ext cx="10848000" cy="180000"/>
          </a:xfrm>
          <a:prstGeom prst="rect">
            <a:avLst/>
          </a:prstGeom>
        </p:spPr>
        <p:txBody>
          <a:bodyPr vert="horz" lIns="0" tIns="0" rIns="0" bIns="0" rtlCol="0" anchor="b" anchorCtr="0"/>
          <a:lstStyle>
            <a:lvl1pPr algn="l">
              <a:defRPr sz="1200" b="1">
                <a:solidFill>
                  <a:schemeClr val="tx1">
                    <a:tint val="75000"/>
                  </a:schemeClr>
                </a:solidFill>
              </a:defRPr>
            </a:lvl1pPr>
          </a:lstStyle>
          <a:p>
            <a:r>
              <a:rPr lang="en-GB" noProof="0"/>
              <a:t>www.teachingenglish.org.uk</a:t>
            </a:r>
            <a:endParaRPr lang="en-GB" noProof="0" dirty="0"/>
          </a:p>
        </p:txBody>
      </p:sp>
    </p:spTree>
    <p:extLst>
      <p:ext uri="{BB962C8B-B14F-4D97-AF65-F5344CB8AC3E}">
        <p14:creationId xmlns:p14="http://schemas.microsoft.com/office/powerpoint/2010/main" val="3102053450"/>
      </p:ext>
    </p:extLst>
  </p:cSld>
  <p:clrMap bg1="dk1" tx1="lt1" bg2="dk2" tx2="lt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Lst>
  <p:hf sldNum="0" hdr="0" dt="0"/>
  <p:txStyles>
    <p:titleStyle>
      <a:lvl1pPr algn="l" defTabSz="914400" rtl="0" eaLnBrk="1" latinLnBrk="0" hangingPunct="1">
        <a:lnSpc>
          <a:spcPts val="3300"/>
        </a:lnSpc>
        <a:spcBef>
          <a:spcPct val="0"/>
        </a:spcBef>
        <a:buNone/>
        <a:defRPr sz="3000" b="0" i="0" kern="1200">
          <a:solidFill>
            <a:schemeClr val="tx1"/>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tx1"/>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3F291D8B-9729-0B42-945A-DB3A4021540D}"/>
              </a:ext>
            </a:extLst>
          </p:cNvPr>
          <p:cNvSpPr/>
          <p:nvPr userDrawn="1"/>
        </p:nvSpPr>
        <p:spPr>
          <a:xfrm>
            <a:off x="323998" y="1511994"/>
            <a:ext cx="7524002" cy="3600007"/>
          </a:xfrm>
          <a:custGeom>
            <a:avLst/>
            <a:gdLst>
              <a:gd name="connsiteX0" fmla="*/ 0 w 7524002"/>
              <a:gd name="connsiteY0" fmla="*/ 0 h 3600007"/>
              <a:gd name="connsiteX1" fmla="*/ 7524001 w 7524002"/>
              <a:gd name="connsiteY1" fmla="*/ 0 h 3600007"/>
              <a:gd name="connsiteX2" fmla="*/ 7524001 w 7524002"/>
              <a:gd name="connsiteY2" fmla="*/ 2987997 h 3600007"/>
              <a:gd name="connsiteX3" fmla="*/ 7524002 w 7524002"/>
              <a:gd name="connsiteY3" fmla="*/ 2988007 h 3600007"/>
              <a:gd name="connsiteX4" fmla="*/ 6912002 w 7524002"/>
              <a:gd name="connsiteY4" fmla="*/ 3600007 h 3600007"/>
              <a:gd name="connsiteX5" fmla="*/ 6912001 w 7524002"/>
              <a:gd name="connsiteY5" fmla="*/ 3600007 h 3600007"/>
              <a:gd name="connsiteX6" fmla="*/ 1 w 7524002"/>
              <a:gd name="connsiteY6" fmla="*/ 3600007 h 3600007"/>
              <a:gd name="connsiteX7" fmla="*/ 1 w 7524002"/>
              <a:gd name="connsiteY7" fmla="*/ 2988000 h 3600007"/>
              <a:gd name="connsiteX8" fmla="*/ 0 w 7524002"/>
              <a:gd name="connsiteY8" fmla="*/ 2988000 h 360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24002" h="3600007">
                <a:moveTo>
                  <a:pt x="0" y="0"/>
                </a:moveTo>
                <a:lnTo>
                  <a:pt x="7524001" y="0"/>
                </a:lnTo>
                <a:lnTo>
                  <a:pt x="7524001" y="2987997"/>
                </a:lnTo>
                <a:lnTo>
                  <a:pt x="7524002" y="2988007"/>
                </a:lnTo>
                <a:cubicBezTo>
                  <a:pt x="7524002" y="3326005"/>
                  <a:pt x="7250000" y="3600007"/>
                  <a:pt x="6912002" y="3600007"/>
                </a:cubicBezTo>
                <a:lnTo>
                  <a:pt x="6912001" y="3600007"/>
                </a:lnTo>
                <a:lnTo>
                  <a:pt x="1" y="3600007"/>
                </a:lnTo>
                <a:lnTo>
                  <a:pt x="1" y="2988000"/>
                </a:lnTo>
                <a:lnTo>
                  <a:pt x="0" y="298800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p>
        </p:txBody>
      </p:sp>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GB" noProof="0" dirty="0"/>
              <a:t>Click</a:t>
            </a:r>
            <a:r>
              <a:rPr lang="en-US" dirty="0"/>
              <a:t> to edit Master title style</a:t>
            </a:r>
          </a:p>
        </p:txBody>
      </p:sp>
      <p:sp>
        <p:nvSpPr>
          <p:cNvPr id="3" name="Text Placeholder 2"/>
          <p:cNvSpPr>
            <a:spLocks noGrp="1"/>
          </p:cNvSpPr>
          <p:nvPr>
            <p:ph type="body" idx="1"/>
          </p:nvPr>
        </p:nvSpPr>
        <p:spPr>
          <a:xfrm>
            <a:off x="648000" y="1728000"/>
            <a:ext cx="6876000" cy="3096000"/>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a:extLst>
              <a:ext uri="{FF2B5EF4-FFF2-40B4-BE49-F238E27FC236}">
                <a16:creationId xmlns:a16="http://schemas.microsoft.com/office/drawing/2014/main" id="{F996C4A3-C656-FC49-BAFB-1E13EFFD2C99}"/>
              </a:ext>
            </a:extLst>
          </p:cNvPr>
          <p:cNvSpPr>
            <a:spLocks noGrp="1"/>
          </p:cNvSpPr>
          <p:nvPr>
            <p:ph type="ftr" sz="quarter" idx="3"/>
          </p:nvPr>
        </p:nvSpPr>
        <p:spPr>
          <a:xfrm>
            <a:off x="648000" y="6192000"/>
            <a:ext cx="10944000" cy="180000"/>
          </a:xfrm>
          <a:prstGeom prst="rect">
            <a:avLst/>
          </a:prstGeom>
        </p:spPr>
        <p:txBody>
          <a:bodyPr vert="horz" lIns="0" tIns="0" rIns="0" bIns="0" rtlCol="0" anchor="b" anchorCtr="0"/>
          <a:lstStyle>
            <a:lvl1pPr algn="l">
              <a:defRPr sz="1200" b="1">
                <a:solidFill>
                  <a:schemeClr val="tx2"/>
                </a:solidFill>
              </a:defRPr>
            </a:lvl1pPr>
          </a:lstStyle>
          <a:p>
            <a:r>
              <a:rPr lang="en-GB" noProof="0"/>
              <a:t>www.teachingenglish.org.uk</a:t>
            </a:r>
            <a:endParaRPr lang="en-GB" noProof="0" dirty="0"/>
          </a:p>
        </p:txBody>
      </p:sp>
    </p:spTree>
    <p:extLst>
      <p:ext uri="{BB962C8B-B14F-4D97-AF65-F5344CB8AC3E}">
        <p14:creationId xmlns:p14="http://schemas.microsoft.com/office/powerpoint/2010/main" val="58982871"/>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64" r:id="rId3"/>
  </p:sldLayoutIdLst>
  <p:hf sldNum="0" hdr="0" dt="0"/>
  <p:txStyles>
    <p:title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accent1"/>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bg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bg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bg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6BC31D06-11C4-444F-B6A7-6348071675B7}"/>
              </a:ext>
            </a:extLst>
          </p:cNvPr>
          <p:cNvSpPr/>
          <p:nvPr userDrawn="1"/>
        </p:nvSpPr>
        <p:spPr>
          <a:xfrm>
            <a:off x="323998" y="1511994"/>
            <a:ext cx="7524002" cy="3600007"/>
          </a:xfrm>
          <a:custGeom>
            <a:avLst/>
            <a:gdLst>
              <a:gd name="connsiteX0" fmla="*/ 0 w 7524002"/>
              <a:gd name="connsiteY0" fmla="*/ 0 h 3600007"/>
              <a:gd name="connsiteX1" fmla="*/ 7524001 w 7524002"/>
              <a:gd name="connsiteY1" fmla="*/ 0 h 3600007"/>
              <a:gd name="connsiteX2" fmla="*/ 7524001 w 7524002"/>
              <a:gd name="connsiteY2" fmla="*/ 2987997 h 3600007"/>
              <a:gd name="connsiteX3" fmla="*/ 7524002 w 7524002"/>
              <a:gd name="connsiteY3" fmla="*/ 2988007 h 3600007"/>
              <a:gd name="connsiteX4" fmla="*/ 6912002 w 7524002"/>
              <a:gd name="connsiteY4" fmla="*/ 3600007 h 3600007"/>
              <a:gd name="connsiteX5" fmla="*/ 6912001 w 7524002"/>
              <a:gd name="connsiteY5" fmla="*/ 3600007 h 3600007"/>
              <a:gd name="connsiteX6" fmla="*/ 1 w 7524002"/>
              <a:gd name="connsiteY6" fmla="*/ 3600007 h 3600007"/>
              <a:gd name="connsiteX7" fmla="*/ 1 w 7524002"/>
              <a:gd name="connsiteY7" fmla="*/ 2988000 h 3600007"/>
              <a:gd name="connsiteX8" fmla="*/ 0 w 7524002"/>
              <a:gd name="connsiteY8" fmla="*/ 2988000 h 360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24002" h="3600007">
                <a:moveTo>
                  <a:pt x="0" y="0"/>
                </a:moveTo>
                <a:lnTo>
                  <a:pt x="7524001" y="0"/>
                </a:lnTo>
                <a:lnTo>
                  <a:pt x="7524001" y="2987997"/>
                </a:lnTo>
                <a:lnTo>
                  <a:pt x="7524002" y="2988007"/>
                </a:lnTo>
                <a:cubicBezTo>
                  <a:pt x="7524002" y="3326005"/>
                  <a:pt x="7250000" y="3600007"/>
                  <a:pt x="6912002" y="3600007"/>
                </a:cubicBezTo>
                <a:lnTo>
                  <a:pt x="6912001" y="3600007"/>
                </a:lnTo>
                <a:lnTo>
                  <a:pt x="1" y="3600007"/>
                </a:lnTo>
                <a:lnTo>
                  <a:pt x="1" y="2988000"/>
                </a:lnTo>
                <a:lnTo>
                  <a:pt x="0" y="2988000"/>
                </a:lnTo>
                <a:close/>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p>
        </p:txBody>
      </p:sp>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GB" noProof="0" dirty="0"/>
              <a:t>Click</a:t>
            </a:r>
            <a:r>
              <a:rPr lang="en-US" dirty="0"/>
              <a:t> to edit Master title style</a:t>
            </a:r>
          </a:p>
        </p:txBody>
      </p:sp>
      <p:sp>
        <p:nvSpPr>
          <p:cNvPr id="3" name="Text Placeholder 2"/>
          <p:cNvSpPr>
            <a:spLocks noGrp="1"/>
          </p:cNvSpPr>
          <p:nvPr>
            <p:ph type="body" idx="1"/>
          </p:nvPr>
        </p:nvSpPr>
        <p:spPr>
          <a:xfrm>
            <a:off x="648000" y="1728000"/>
            <a:ext cx="6876000" cy="3096000"/>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a:extLst>
              <a:ext uri="{FF2B5EF4-FFF2-40B4-BE49-F238E27FC236}">
                <a16:creationId xmlns:a16="http://schemas.microsoft.com/office/drawing/2014/main" id="{F996C4A3-C656-FC49-BAFB-1E13EFFD2C99}"/>
              </a:ext>
            </a:extLst>
          </p:cNvPr>
          <p:cNvSpPr>
            <a:spLocks noGrp="1"/>
          </p:cNvSpPr>
          <p:nvPr>
            <p:ph type="ftr" sz="quarter" idx="3"/>
          </p:nvPr>
        </p:nvSpPr>
        <p:spPr>
          <a:xfrm>
            <a:off x="648000" y="6192000"/>
            <a:ext cx="10944000" cy="180000"/>
          </a:xfrm>
          <a:prstGeom prst="rect">
            <a:avLst/>
          </a:prstGeom>
        </p:spPr>
        <p:txBody>
          <a:bodyPr vert="horz" lIns="0" tIns="0" rIns="0" bIns="0" rtlCol="0" anchor="b" anchorCtr="0"/>
          <a:lstStyle>
            <a:lvl1pPr algn="l">
              <a:defRPr sz="1200" b="1">
                <a:solidFill>
                  <a:schemeClr val="tx2"/>
                </a:solidFill>
              </a:defRPr>
            </a:lvl1pPr>
          </a:lstStyle>
          <a:p>
            <a:r>
              <a:rPr lang="en-GB" noProof="0"/>
              <a:t>www.teachingenglish.org.uk</a:t>
            </a:r>
            <a:endParaRPr lang="en-GB" noProof="0" dirty="0"/>
          </a:p>
        </p:txBody>
      </p:sp>
    </p:spTree>
    <p:extLst>
      <p:ext uri="{BB962C8B-B14F-4D97-AF65-F5344CB8AC3E}">
        <p14:creationId xmlns:p14="http://schemas.microsoft.com/office/powerpoint/2010/main" val="1119160655"/>
      </p:ext>
    </p:extLst>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Lst>
  <p:hf sldNum="0" hdr="0" dt="0"/>
  <p:txStyles>
    <p:title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tx2"/>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US" dirty="0"/>
              <a:t>Click </a:t>
            </a:r>
            <a:r>
              <a:rPr lang="en-GB" noProof="0" dirty="0"/>
              <a:t>to</a:t>
            </a:r>
            <a:r>
              <a:rPr lang="en-US" dirty="0"/>
              <a:t> edit Master title style</a:t>
            </a:r>
          </a:p>
        </p:txBody>
      </p:sp>
      <p:sp>
        <p:nvSpPr>
          <p:cNvPr id="3" name="Text Placeholder 2"/>
          <p:cNvSpPr>
            <a:spLocks noGrp="1"/>
          </p:cNvSpPr>
          <p:nvPr>
            <p:ph type="body" idx="1"/>
          </p:nvPr>
        </p:nvSpPr>
        <p:spPr>
          <a:xfrm>
            <a:off x="648000" y="1512000"/>
            <a:ext cx="8136000" cy="4500000"/>
          </a:xfrm>
          <a:prstGeom prst="rect">
            <a:avLst/>
          </a:prstGeom>
        </p:spPr>
        <p:txBody>
          <a:bodyPr vert="horz" lIns="0" tIns="0" rIns="0" bIns="0" rtlCol="0">
            <a:noAutofit/>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Footer Placeholder 4"/>
          <p:cNvSpPr>
            <a:spLocks noGrp="1"/>
          </p:cNvSpPr>
          <p:nvPr>
            <p:ph type="ftr" sz="quarter" idx="3"/>
          </p:nvPr>
        </p:nvSpPr>
        <p:spPr>
          <a:xfrm>
            <a:off x="648000" y="6192000"/>
            <a:ext cx="10439999" cy="180000"/>
          </a:xfrm>
          <a:prstGeom prst="rect">
            <a:avLst/>
          </a:prstGeom>
        </p:spPr>
        <p:txBody>
          <a:bodyPr vert="horz" lIns="0" tIns="0" rIns="0" bIns="0" rtlCol="0" anchor="b" anchorCtr="0"/>
          <a:lstStyle>
            <a:lvl1pPr algn="l">
              <a:defRPr sz="1200">
                <a:solidFill>
                  <a:schemeClr val="tx1"/>
                </a:solidFill>
              </a:defRPr>
            </a:lvl1pPr>
          </a:lstStyle>
          <a:p>
            <a:r>
              <a:rPr lang="en-GB" noProof="0"/>
              <a:t>www.teachingenglish.org.uk</a:t>
            </a:r>
            <a:endParaRPr lang="en-GB" noProof="0" dirty="0"/>
          </a:p>
        </p:txBody>
      </p:sp>
      <p:sp>
        <p:nvSpPr>
          <p:cNvPr id="6" name="Slide Number Placeholder 5"/>
          <p:cNvSpPr>
            <a:spLocks noGrp="1"/>
          </p:cNvSpPr>
          <p:nvPr>
            <p:ph type="sldNum" sz="quarter" idx="4"/>
          </p:nvPr>
        </p:nvSpPr>
        <p:spPr>
          <a:xfrm>
            <a:off x="11088000" y="6192000"/>
            <a:ext cx="504000" cy="180000"/>
          </a:xfrm>
          <a:prstGeom prst="rect">
            <a:avLst/>
          </a:prstGeom>
        </p:spPr>
        <p:txBody>
          <a:bodyPr vert="horz" lIns="0" tIns="0" rIns="0" bIns="0" rtlCol="0" anchor="b" anchorCtr="0"/>
          <a:lstStyle>
            <a:lvl1pPr algn="r">
              <a:defRPr sz="1200" b="1">
                <a:solidFill>
                  <a:schemeClr val="tx2"/>
                </a:solidFill>
              </a:defRPr>
            </a:lvl1pPr>
          </a:lstStyle>
          <a:p>
            <a:fld id="{A36854FA-307F-854E-96D4-DE585DB24BD3}" type="slidenum">
              <a:rPr lang="en-GB" smtClean="0"/>
              <a:pPr/>
              <a:t>‹#›</a:t>
            </a:fld>
            <a:endParaRPr lang="en-GB" dirty="0"/>
          </a:p>
        </p:txBody>
      </p:sp>
      <p:cxnSp>
        <p:nvCxnSpPr>
          <p:cNvPr id="7" name="Straight Connector 6">
            <a:extLst>
              <a:ext uri="{FF2B5EF4-FFF2-40B4-BE49-F238E27FC236}">
                <a16:creationId xmlns:a16="http://schemas.microsoft.com/office/drawing/2014/main" id="{DD557C23-2C1E-6744-965A-EB94DA68E1AC}"/>
              </a:ext>
            </a:extLst>
          </p:cNvPr>
          <p:cNvCxnSpPr/>
          <p:nvPr userDrawn="1"/>
        </p:nvCxnSpPr>
        <p:spPr>
          <a:xfrm>
            <a:off x="648000" y="396000"/>
            <a:ext cx="432000" cy="0"/>
          </a:xfrm>
          <a:prstGeom prst="line">
            <a:avLst/>
          </a:prstGeom>
          <a:ln w="30480" cap="rn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8408318"/>
      </p:ext>
    </p:extLst>
  </p:cSld>
  <p:clrMap bg1="lt1" tx1="dk1" bg2="lt2" tx2="dk2" accent1="accent1" accent2="accent2" accent3="accent3" accent4="accent4" accent5="accent5" accent6="accent6" hlink="hlink" folHlink="folHlink"/>
  <p:sldLayoutIdLst>
    <p:sldLayoutId id="2147483666" r:id="rId1"/>
    <p:sldLayoutId id="2147483662" r:id="rId2"/>
    <p:sldLayoutId id="2147483664" r:id="rId3"/>
    <p:sldLayoutId id="2147483684" r:id="rId4"/>
    <p:sldLayoutId id="2147483685" r:id="rId5"/>
    <p:sldLayoutId id="2147483667" r:id="rId6"/>
  </p:sldLayoutIdLst>
  <p:hf sldNum="0" hdr="0" dt="0"/>
  <p:txStyles>
    <p:title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tx2"/>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143337C-4476-0C46-9F6A-B732ABBE61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ES"/>
          </a:p>
        </p:txBody>
      </p:sp>
      <p:sp>
        <p:nvSpPr>
          <p:cNvPr id="3" name="Text Placeholder 2">
            <a:extLst>
              <a:ext uri="{FF2B5EF4-FFF2-40B4-BE49-F238E27FC236}">
                <a16:creationId xmlns:a16="http://schemas.microsoft.com/office/drawing/2014/main" id="{262E42B2-5106-8E4D-A6B9-95659CCBB3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Date Placeholder 3">
            <a:extLst>
              <a:ext uri="{FF2B5EF4-FFF2-40B4-BE49-F238E27FC236}">
                <a16:creationId xmlns:a16="http://schemas.microsoft.com/office/drawing/2014/main" id="{FB971860-D38B-8349-BA26-A69F646103F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895F2C-50B8-EE47-896A-AC179E4995DC}" type="datetimeFigureOut">
              <a:rPr lang="en-ES" smtClean="0"/>
              <a:t>07/24/2024</a:t>
            </a:fld>
            <a:endParaRPr lang="en-ES"/>
          </a:p>
        </p:txBody>
      </p:sp>
      <p:sp>
        <p:nvSpPr>
          <p:cNvPr id="5" name="Footer Placeholder 4">
            <a:extLst>
              <a:ext uri="{FF2B5EF4-FFF2-40B4-BE49-F238E27FC236}">
                <a16:creationId xmlns:a16="http://schemas.microsoft.com/office/drawing/2014/main" id="{76366D2D-5F84-1A4E-BBE1-247F24E0A76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ES"/>
          </a:p>
        </p:txBody>
      </p:sp>
      <p:sp>
        <p:nvSpPr>
          <p:cNvPr id="6" name="Slide Number Placeholder 5">
            <a:extLst>
              <a:ext uri="{FF2B5EF4-FFF2-40B4-BE49-F238E27FC236}">
                <a16:creationId xmlns:a16="http://schemas.microsoft.com/office/drawing/2014/main" id="{9A7C0873-67A8-8846-B3AF-BFD85F816E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6CC911-34ED-C141-AB1C-C424FE40F12D}" type="slidenum">
              <a:rPr lang="en-ES" smtClean="0"/>
              <a:t>‹#›</a:t>
            </a:fld>
            <a:endParaRPr lang="en-ES"/>
          </a:p>
        </p:txBody>
      </p:sp>
    </p:spTree>
    <p:extLst>
      <p:ext uri="{BB962C8B-B14F-4D97-AF65-F5344CB8AC3E}">
        <p14:creationId xmlns:p14="http://schemas.microsoft.com/office/powerpoint/2010/main" val="758333023"/>
      </p:ext>
    </p:extLst>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US" dirty="0"/>
              <a:t>Click to edit Master title style</a:t>
            </a:r>
          </a:p>
        </p:txBody>
      </p:sp>
      <p:sp>
        <p:nvSpPr>
          <p:cNvPr id="3" name="Text Placeholder 2"/>
          <p:cNvSpPr>
            <a:spLocks noGrp="1"/>
          </p:cNvSpPr>
          <p:nvPr>
            <p:ph type="body" idx="1"/>
          </p:nvPr>
        </p:nvSpPr>
        <p:spPr>
          <a:xfrm>
            <a:off x="648000" y="1512000"/>
            <a:ext cx="10944000" cy="4500000"/>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a:t>
            </a:r>
            <a:r>
              <a:rPr lang="en-GB" noProof="0" dirty="0"/>
              <a:t>level</a:t>
            </a:r>
          </a:p>
          <a:p>
            <a:pPr lvl="4"/>
            <a:r>
              <a:rPr lang="en-US" dirty="0"/>
              <a:t>Fifth level</a:t>
            </a:r>
          </a:p>
        </p:txBody>
      </p:sp>
    </p:spTree>
    <p:extLst>
      <p:ext uri="{BB962C8B-B14F-4D97-AF65-F5344CB8AC3E}">
        <p14:creationId xmlns:p14="http://schemas.microsoft.com/office/powerpoint/2010/main" val="3762126171"/>
      </p:ext>
    </p:extLst>
  </p:cSld>
  <p:clrMap bg1="lt1" tx1="dk1" bg2="lt2" tx2="dk2" accent1="accent1" accent2="accent2" accent3="accent3" accent4="accent4" accent5="accent5" accent6="accent6" hlink="hlink" folHlink="folHlink"/>
  <p:sldLayoutIdLst>
    <p:sldLayoutId id="2147483708" r:id="rId1"/>
  </p:sldLayoutIdLst>
  <p:hf sldNum="0" hdr="0" dt="0"/>
  <p:txStyles>
    <p:title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tx2"/>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48000" y="2700000"/>
            <a:ext cx="6876000" cy="729000"/>
          </a:xfrm>
        </p:spPr>
        <p:txBody>
          <a:bodyPr>
            <a:normAutofit fontScale="90000"/>
          </a:bodyPr>
          <a:lstStyle/>
          <a:p>
            <a:r>
              <a:rPr lang="en-GB" dirty="0"/>
              <a:t>Secret agents</a:t>
            </a:r>
          </a:p>
        </p:txBody>
      </p:sp>
      <p:sp>
        <p:nvSpPr>
          <p:cNvPr id="4" name="Subtitle 3"/>
          <p:cNvSpPr>
            <a:spLocks noGrp="1"/>
          </p:cNvSpPr>
          <p:nvPr>
            <p:ph type="subTitle" idx="1"/>
          </p:nvPr>
        </p:nvSpPr>
        <p:spPr/>
        <p:txBody>
          <a:bodyPr>
            <a:normAutofit/>
          </a:bodyPr>
          <a:lstStyle/>
          <a:p>
            <a:r>
              <a:rPr lang="en-GB" dirty="0"/>
              <a:t>TeachingEnglish lesson</a:t>
            </a:r>
          </a:p>
        </p:txBody>
      </p:sp>
      <p:sp>
        <p:nvSpPr>
          <p:cNvPr id="2" name="Footer Placeholder 1"/>
          <p:cNvSpPr>
            <a:spLocks noGrp="1"/>
          </p:cNvSpPr>
          <p:nvPr>
            <p:ph type="ftr" sz="quarter" idx="11"/>
          </p:nvPr>
        </p:nvSpPr>
        <p:spPr/>
        <p:txBody>
          <a:bodyPr/>
          <a:lstStyle/>
          <a:p>
            <a:r>
              <a:rPr lang="en-GB"/>
              <a:t>www.teachingenglish.org.uk</a:t>
            </a:r>
            <a:endParaRPr lang="en-GB" dirty="0"/>
          </a:p>
        </p:txBody>
      </p:sp>
      <p:sp>
        <p:nvSpPr>
          <p:cNvPr id="5" name="TextBox 4">
            <a:extLst>
              <a:ext uri="{FF2B5EF4-FFF2-40B4-BE49-F238E27FC236}">
                <a16:creationId xmlns:a16="http://schemas.microsoft.com/office/drawing/2014/main" id="{88555051-4B29-D942-AA20-875F9F7069EE}"/>
              </a:ext>
            </a:extLst>
          </p:cNvPr>
          <p:cNvSpPr txBox="1"/>
          <p:nvPr/>
        </p:nvSpPr>
        <p:spPr>
          <a:xfrm>
            <a:off x="3699982" y="200972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5695053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Secret agents</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380297"/>
          </a:xfrm>
          <a:prstGeom prst="rect">
            <a:avLst/>
          </a:prstGeom>
          <a:noFill/>
        </p:spPr>
        <p:txBody>
          <a:bodyPr wrap="square" rtlCol="0">
            <a:spAutoFit/>
          </a:bodyPr>
          <a:lstStyle/>
          <a:p>
            <a:pPr>
              <a:lnSpc>
                <a:spcPct val="115000"/>
              </a:lnSpc>
              <a:spcAft>
                <a:spcPts val="600"/>
              </a:spcAft>
            </a:pPr>
            <a:r>
              <a:rPr lang="en-US" sz="1800" b="1" dirty="0">
                <a:effectLst/>
                <a:ea typeface="Times New Roman" panose="02020603050405020304" pitchFamily="18" charset="0"/>
              </a:rPr>
              <a:t>Lead-in: What is the missing word? Add more words to the mind map. </a:t>
            </a:r>
            <a:endParaRPr lang="en-GB" b="1" dirty="0">
              <a:ea typeface="Times New Roman" panose="02020603050405020304" pitchFamily="18" charset="0"/>
            </a:endParaRPr>
          </a:p>
        </p:txBody>
      </p:sp>
      <p:graphicFrame>
        <p:nvGraphicFramePr>
          <p:cNvPr id="2" name="Diagrama 4">
            <a:extLst>
              <a:ext uri="{FF2B5EF4-FFF2-40B4-BE49-F238E27FC236}">
                <a16:creationId xmlns:a16="http://schemas.microsoft.com/office/drawing/2014/main" id="{01F221BB-F202-7FB3-1B4D-A8241AAAA70A}"/>
              </a:ext>
            </a:extLst>
          </p:cNvPr>
          <p:cNvGraphicFramePr/>
          <p:nvPr>
            <p:extLst>
              <p:ext uri="{D42A27DB-BD31-4B8C-83A1-F6EECF244321}">
                <p14:modId xmlns:p14="http://schemas.microsoft.com/office/powerpoint/2010/main" val="3617317294"/>
              </p:ext>
            </p:extLst>
          </p:nvPr>
        </p:nvGraphicFramePr>
        <p:xfrm>
          <a:off x="1203158" y="1744579"/>
          <a:ext cx="8975558" cy="38621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177554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Secret agents</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380297"/>
          </a:xfrm>
          <a:prstGeom prst="rect">
            <a:avLst/>
          </a:prstGeom>
          <a:noFill/>
        </p:spPr>
        <p:txBody>
          <a:bodyPr wrap="square" rtlCol="0">
            <a:spAutoFit/>
          </a:bodyPr>
          <a:lstStyle/>
          <a:p>
            <a:pPr>
              <a:lnSpc>
                <a:spcPct val="115000"/>
              </a:lnSpc>
              <a:spcAft>
                <a:spcPts val="1000"/>
              </a:spcAft>
            </a:pPr>
            <a:r>
              <a:rPr lang="en-GB" sz="1800" b="1" dirty="0">
                <a:effectLst/>
                <a:ea typeface="Times New Roman" panose="02020603050405020304" pitchFamily="18" charset="0"/>
              </a:rPr>
              <a:t>Task 1: Read the text about MI6 and write headings a-e in the correct place. </a:t>
            </a:r>
            <a:endParaRPr lang="en-GB" sz="1800" dirty="0">
              <a:effectLst/>
              <a:ea typeface="Times New Roman" panose="02020603050405020304" pitchFamily="18" charset="0"/>
            </a:endParaRPr>
          </a:p>
        </p:txBody>
      </p:sp>
      <p:sp>
        <p:nvSpPr>
          <p:cNvPr id="4" name="TextBox 3">
            <a:extLst>
              <a:ext uri="{FF2B5EF4-FFF2-40B4-BE49-F238E27FC236}">
                <a16:creationId xmlns:a16="http://schemas.microsoft.com/office/drawing/2014/main" id="{F194ABF3-39C1-EBEB-F76F-CE1397B38949}"/>
              </a:ext>
            </a:extLst>
          </p:cNvPr>
          <p:cNvSpPr txBox="1"/>
          <p:nvPr/>
        </p:nvSpPr>
        <p:spPr>
          <a:xfrm>
            <a:off x="538518" y="1550322"/>
            <a:ext cx="8184378" cy="4387355"/>
          </a:xfrm>
          <a:prstGeom prst="rect">
            <a:avLst/>
          </a:prstGeom>
          <a:noFill/>
        </p:spPr>
        <p:txBody>
          <a:bodyPr wrap="square">
            <a:spAutoFit/>
          </a:bodyPr>
          <a:lstStyle/>
          <a:p>
            <a:pPr>
              <a:lnSpc>
                <a:spcPct val="115000"/>
              </a:lnSpc>
              <a:spcAft>
                <a:spcPts val="1000"/>
              </a:spcAft>
            </a:pPr>
            <a:r>
              <a:rPr lang="en-GB" sz="1600" dirty="0">
                <a:effectLst/>
                <a:ea typeface="Times New Roman" panose="02020603050405020304" pitchFamily="18" charset="0"/>
              </a:rPr>
              <a:t>1 ___________</a:t>
            </a:r>
          </a:p>
          <a:p>
            <a:pPr>
              <a:lnSpc>
                <a:spcPct val="115000"/>
              </a:lnSpc>
              <a:spcAft>
                <a:spcPts val="1000"/>
              </a:spcAft>
            </a:pPr>
            <a:r>
              <a:rPr lang="en-GB" sz="1600" dirty="0">
                <a:effectLst/>
                <a:ea typeface="Times New Roman" panose="02020603050405020304" pitchFamily="18" charset="0"/>
              </a:rPr>
              <a:t>MI6 is very real.  It is an organisation that recruits agents who collect ‘human intelligence’, or information, from countries around the world in order to protect the security of the UK. The official name for MI6 is the Secret Intelligence Service, or SIS.</a:t>
            </a:r>
          </a:p>
          <a:p>
            <a:pPr>
              <a:lnSpc>
                <a:spcPct val="115000"/>
              </a:lnSpc>
              <a:spcAft>
                <a:spcPts val="1000"/>
              </a:spcAft>
            </a:pPr>
            <a:r>
              <a:rPr lang="en-GB" sz="1600" dirty="0">
                <a:effectLst/>
                <a:ea typeface="Times New Roman" panose="02020603050405020304" pitchFamily="18" charset="0"/>
              </a:rPr>
              <a:t>2 ___________</a:t>
            </a:r>
          </a:p>
          <a:p>
            <a:pPr>
              <a:lnSpc>
                <a:spcPct val="115000"/>
              </a:lnSpc>
              <a:spcAft>
                <a:spcPts val="1000"/>
              </a:spcAft>
            </a:pPr>
            <a:r>
              <a:rPr lang="en-GB" sz="1600" dirty="0">
                <a:effectLst/>
                <a:ea typeface="Times New Roman" panose="02020603050405020304" pitchFamily="18" charset="0"/>
              </a:rPr>
              <a:t>MI6 started life as the ‘secret service bureau’ in a small, rented office in London in 1909. It wasn’t officially recognised by the British government until 1995.</a:t>
            </a:r>
          </a:p>
          <a:p>
            <a:pPr>
              <a:lnSpc>
                <a:spcPct val="115000"/>
              </a:lnSpc>
              <a:spcAft>
                <a:spcPts val="1000"/>
              </a:spcAft>
            </a:pPr>
            <a:r>
              <a:rPr lang="en-GB" sz="1600" dirty="0">
                <a:effectLst/>
                <a:ea typeface="Times New Roman" panose="02020603050405020304" pitchFamily="18" charset="0"/>
              </a:rPr>
              <a:t>3 ___________</a:t>
            </a:r>
          </a:p>
          <a:p>
            <a:pPr>
              <a:lnSpc>
                <a:spcPct val="115000"/>
              </a:lnSpc>
              <a:spcAft>
                <a:spcPts val="1000"/>
              </a:spcAft>
            </a:pPr>
            <a:r>
              <a:rPr lang="en-GB" sz="1600" dirty="0">
                <a:effectLst/>
                <a:ea typeface="Times New Roman" panose="02020603050405020304" pitchFamily="18" charset="0"/>
              </a:rPr>
              <a:t>The agency has its present headquarters in a huge building at Vauxhall Cross on the banks of the river Thames. The building can be seen in several James Bond films including ‘Skyfall’ and ‘Spectre’. It is also in the film ‘The World Is Not Enough’.</a:t>
            </a:r>
            <a:r>
              <a:rPr lang="en-GB" sz="1600" i="1" dirty="0">
                <a:effectLst/>
                <a:ea typeface="Times New Roman" panose="02020603050405020304" pitchFamily="18" charset="0"/>
              </a:rPr>
              <a:t> </a:t>
            </a:r>
            <a:r>
              <a:rPr lang="en-GB" sz="1600" dirty="0">
                <a:effectLst/>
                <a:ea typeface="Times New Roman" panose="02020603050405020304" pitchFamily="18" charset="0"/>
              </a:rPr>
              <a:t>In the movie, a bomb, hidden in a suitcase full of money, explodes inside the MI6 headquarters.</a:t>
            </a:r>
          </a:p>
        </p:txBody>
      </p:sp>
      <p:sp>
        <p:nvSpPr>
          <p:cNvPr id="10" name="TextBox 9">
            <a:extLst>
              <a:ext uri="{FF2B5EF4-FFF2-40B4-BE49-F238E27FC236}">
                <a16:creationId xmlns:a16="http://schemas.microsoft.com/office/drawing/2014/main" id="{F0FB858D-DBC2-0A24-2DA4-51A4F3326F4B}"/>
              </a:ext>
            </a:extLst>
          </p:cNvPr>
          <p:cNvSpPr txBox="1"/>
          <p:nvPr/>
        </p:nvSpPr>
        <p:spPr>
          <a:xfrm>
            <a:off x="9856266" y="2828077"/>
            <a:ext cx="2463466" cy="1764073"/>
          </a:xfrm>
          <a:prstGeom prst="rect">
            <a:avLst/>
          </a:prstGeom>
          <a:noFill/>
        </p:spPr>
        <p:txBody>
          <a:bodyPr wrap="square">
            <a:spAutoFit/>
          </a:bodyPr>
          <a:lstStyle/>
          <a:p>
            <a:pPr marL="342900" lvl="0" indent="-342900">
              <a:lnSpc>
                <a:spcPct val="115000"/>
              </a:lnSpc>
              <a:buFont typeface="+mj-lt"/>
              <a:buAutoNum type="alphaLcPeriod"/>
            </a:pPr>
            <a:r>
              <a:rPr lang="en-GB" sz="1600" dirty="0">
                <a:effectLst/>
                <a:ea typeface="Times New Roman" panose="02020603050405020304" pitchFamily="18" charset="0"/>
                <a:cs typeface="Arial" panose="020B0604020202020204" pitchFamily="34" charset="0"/>
              </a:rPr>
              <a:t>How old is MI6?</a:t>
            </a:r>
          </a:p>
          <a:p>
            <a:pPr marL="342900" lvl="0" indent="-342900">
              <a:lnSpc>
                <a:spcPct val="115000"/>
              </a:lnSpc>
              <a:buFont typeface="+mj-lt"/>
              <a:buAutoNum type="alphaLcPeriod"/>
            </a:pPr>
            <a:r>
              <a:rPr lang="en-GB" sz="1600" dirty="0">
                <a:effectLst/>
                <a:ea typeface="Times New Roman" panose="02020603050405020304" pitchFamily="18" charset="0"/>
                <a:cs typeface="Arial" panose="020B0604020202020204" pitchFamily="34" charset="0"/>
              </a:rPr>
              <a:t>MI6 agents</a:t>
            </a:r>
          </a:p>
          <a:p>
            <a:pPr marL="342900" lvl="0" indent="-342900">
              <a:lnSpc>
                <a:spcPct val="115000"/>
              </a:lnSpc>
              <a:buFont typeface="+mj-lt"/>
              <a:buAutoNum type="alphaLcPeriod"/>
            </a:pPr>
            <a:r>
              <a:rPr lang="en-GB" sz="1600" dirty="0">
                <a:effectLst/>
                <a:ea typeface="Times New Roman" panose="02020603050405020304" pitchFamily="18" charset="0"/>
                <a:cs typeface="Arial" panose="020B0604020202020204" pitchFamily="34" charset="0"/>
              </a:rPr>
              <a:t>MI6 online</a:t>
            </a:r>
          </a:p>
          <a:p>
            <a:pPr marL="342900" lvl="0" indent="-342900">
              <a:lnSpc>
                <a:spcPct val="115000"/>
              </a:lnSpc>
              <a:buFont typeface="+mj-lt"/>
              <a:buAutoNum type="alphaLcPeriod"/>
            </a:pPr>
            <a:r>
              <a:rPr lang="en-GB" sz="1600" dirty="0">
                <a:effectLst/>
                <a:ea typeface="Times New Roman" panose="02020603050405020304" pitchFamily="18" charset="0"/>
                <a:cs typeface="Arial" panose="020B0604020202020204" pitchFamily="34" charset="0"/>
              </a:rPr>
              <a:t>Secret messages</a:t>
            </a:r>
          </a:p>
          <a:p>
            <a:pPr marL="342900" lvl="0" indent="-342900">
              <a:lnSpc>
                <a:spcPct val="115000"/>
              </a:lnSpc>
              <a:buFont typeface="+mj-lt"/>
              <a:buAutoNum type="alphaLcPeriod"/>
            </a:pPr>
            <a:r>
              <a:rPr lang="en-GB" sz="1600" dirty="0">
                <a:effectLst/>
                <a:ea typeface="Times New Roman" panose="02020603050405020304" pitchFamily="18" charset="0"/>
                <a:cs typeface="Arial" panose="020B0604020202020204" pitchFamily="34" charset="0"/>
              </a:rPr>
              <a:t>What is MI6?</a:t>
            </a:r>
          </a:p>
          <a:p>
            <a:pPr marL="342900" lvl="0" indent="-342900">
              <a:lnSpc>
                <a:spcPct val="115000"/>
              </a:lnSpc>
              <a:spcAft>
                <a:spcPts val="1000"/>
              </a:spcAft>
              <a:buFont typeface="+mj-lt"/>
              <a:buAutoNum type="alphaLcPeriod"/>
            </a:pPr>
            <a:r>
              <a:rPr lang="en-GB" sz="1600" dirty="0">
                <a:effectLst/>
                <a:ea typeface="Times New Roman" panose="02020603050405020304" pitchFamily="18" charset="0"/>
                <a:cs typeface="Arial" panose="020B0604020202020204" pitchFamily="34" charset="0"/>
              </a:rPr>
              <a:t>Where is MI6?</a:t>
            </a:r>
          </a:p>
        </p:txBody>
      </p:sp>
    </p:spTree>
    <p:extLst>
      <p:ext uri="{BB962C8B-B14F-4D97-AF65-F5344CB8AC3E}">
        <p14:creationId xmlns:p14="http://schemas.microsoft.com/office/powerpoint/2010/main" val="1901690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Secret agents</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380297"/>
          </a:xfrm>
          <a:prstGeom prst="rect">
            <a:avLst/>
          </a:prstGeom>
          <a:noFill/>
        </p:spPr>
        <p:txBody>
          <a:bodyPr wrap="square" rtlCol="0">
            <a:spAutoFit/>
          </a:bodyPr>
          <a:lstStyle/>
          <a:p>
            <a:pPr>
              <a:lnSpc>
                <a:spcPct val="115000"/>
              </a:lnSpc>
              <a:spcAft>
                <a:spcPts val="1000"/>
              </a:spcAft>
            </a:pPr>
            <a:r>
              <a:rPr lang="en-GB" sz="1800" b="1" dirty="0">
                <a:effectLst/>
                <a:ea typeface="Times New Roman" panose="02020603050405020304" pitchFamily="18" charset="0"/>
              </a:rPr>
              <a:t>Task 1: Read the text about MI6 and write headings a-e in the correct place. </a:t>
            </a:r>
            <a:endParaRPr lang="en-GB" sz="1800" dirty="0">
              <a:effectLst/>
              <a:ea typeface="Times New Roman" panose="02020603050405020304" pitchFamily="18" charset="0"/>
            </a:endParaRPr>
          </a:p>
        </p:txBody>
      </p:sp>
      <p:sp>
        <p:nvSpPr>
          <p:cNvPr id="4" name="TextBox 3">
            <a:extLst>
              <a:ext uri="{FF2B5EF4-FFF2-40B4-BE49-F238E27FC236}">
                <a16:creationId xmlns:a16="http://schemas.microsoft.com/office/drawing/2014/main" id="{F194ABF3-39C1-EBEB-F76F-CE1397B38949}"/>
              </a:ext>
            </a:extLst>
          </p:cNvPr>
          <p:cNvSpPr txBox="1"/>
          <p:nvPr/>
        </p:nvSpPr>
        <p:spPr>
          <a:xfrm>
            <a:off x="538517" y="1550322"/>
            <a:ext cx="9543946" cy="4670509"/>
          </a:xfrm>
          <a:prstGeom prst="rect">
            <a:avLst/>
          </a:prstGeom>
          <a:noFill/>
        </p:spPr>
        <p:txBody>
          <a:bodyPr wrap="square">
            <a:spAutoFit/>
          </a:bodyPr>
          <a:lstStyle/>
          <a:p>
            <a:pPr>
              <a:lnSpc>
                <a:spcPct val="115000"/>
              </a:lnSpc>
              <a:spcAft>
                <a:spcPts val="1000"/>
              </a:spcAft>
            </a:pPr>
            <a:r>
              <a:rPr lang="en-GB" sz="1600" dirty="0">
                <a:effectLst/>
                <a:ea typeface="Times New Roman" panose="02020603050405020304" pitchFamily="18" charset="0"/>
                <a:cs typeface="Arial" panose="020B0604020202020204" pitchFamily="34" charset="0"/>
              </a:rPr>
              <a:t>4 ___________</a:t>
            </a:r>
          </a:p>
          <a:p>
            <a:pPr>
              <a:lnSpc>
                <a:spcPct val="115000"/>
              </a:lnSpc>
              <a:spcAft>
                <a:spcPts val="1000"/>
              </a:spcAft>
            </a:pPr>
            <a:r>
              <a:rPr lang="en-GB" sz="1600" dirty="0">
                <a:effectLst/>
                <a:ea typeface="Times New Roman" panose="02020603050405020304" pitchFamily="18" charset="0"/>
                <a:cs typeface="Arial" panose="020B0604020202020204" pitchFamily="34" charset="0"/>
              </a:rPr>
              <a:t>The first chief of MI6 was Sir Mansfield Cumming. He always signed his name as ‘C’ in green ink. This tradition is continued today, and the chiefs of MI6 typically sign documents with a green ‘C’. John le Carré, famous for his spy novels, is a former MI6 agent. He changed his name from David John Moore Cornwell because agents weren’t allowed to publish books under their own names.</a:t>
            </a:r>
          </a:p>
          <a:p>
            <a:pPr>
              <a:lnSpc>
                <a:spcPct val="115000"/>
              </a:lnSpc>
              <a:spcAft>
                <a:spcPts val="1000"/>
              </a:spcAft>
            </a:pPr>
            <a:r>
              <a:rPr lang="en-GB" sz="1600" dirty="0">
                <a:effectLst/>
                <a:ea typeface="Times New Roman" panose="02020603050405020304" pitchFamily="18" charset="0"/>
                <a:cs typeface="Arial" panose="020B0604020202020204" pitchFamily="34" charset="0"/>
              </a:rPr>
              <a:t>5 ___________</a:t>
            </a:r>
          </a:p>
          <a:p>
            <a:pPr>
              <a:lnSpc>
                <a:spcPct val="115000"/>
              </a:lnSpc>
              <a:spcAft>
                <a:spcPts val="1000"/>
              </a:spcAft>
            </a:pPr>
            <a:r>
              <a:rPr lang="en-GB" sz="1600" dirty="0">
                <a:solidFill>
                  <a:srgbClr val="333333"/>
                </a:solidFill>
                <a:effectLst/>
                <a:ea typeface="Times New Roman" panose="02020603050405020304" pitchFamily="18" charset="0"/>
                <a:cs typeface="Arial" panose="020B0604020202020204" pitchFamily="34" charset="0"/>
              </a:rPr>
              <a:t>During the Second World War (1939-1945), MI6 communicated with agents through coded radio messages broadcast on the BBC. MI6 was also involved in the work of the code breakers who collected important enemy information at Bletchley Park in the south of England. Modern computers didn’t exist at that time and the code breakers had to use huge noisy machines to help them break the codes.</a:t>
            </a:r>
            <a:endParaRPr lang="en-GB" sz="1600" dirty="0">
              <a:effectLst/>
              <a:ea typeface="Times New Roman" panose="02020603050405020304" pitchFamily="18" charset="0"/>
              <a:cs typeface="Arial" panose="020B0604020202020204" pitchFamily="34" charset="0"/>
            </a:endParaRPr>
          </a:p>
          <a:p>
            <a:pPr>
              <a:lnSpc>
                <a:spcPct val="115000"/>
              </a:lnSpc>
              <a:spcAft>
                <a:spcPts val="1000"/>
              </a:spcAft>
            </a:pPr>
            <a:r>
              <a:rPr lang="en-GB" sz="1600" dirty="0">
                <a:effectLst/>
                <a:ea typeface="Times New Roman" panose="02020603050405020304" pitchFamily="18" charset="0"/>
                <a:cs typeface="Arial" panose="020B0604020202020204" pitchFamily="34" charset="0"/>
              </a:rPr>
              <a:t>6 _________</a:t>
            </a:r>
          </a:p>
          <a:p>
            <a:pPr>
              <a:lnSpc>
                <a:spcPct val="115000"/>
              </a:lnSpc>
              <a:spcAft>
                <a:spcPts val="1000"/>
              </a:spcAft>
            </a:pPr>
            <a:r>
              <a:rPr lang="en-GB" sz="1600" dirty="0">
                <a:solidFill>
                  <a:srgbClr val="333333"/>
                </a:solidFill>
                <a:effectLst/>
                <a:ea typeface="Times New Roman" panose="02020603050405020304" pitchFamily="18" charset="0"/>
                <a:cs typeface="Arial" panose="020B0604020202020204" pitchFamily="34" charset="0"/>
              </a:rPr>
              <a:t>MI6 now has an official website where anyone can learn about its history, follow an example investigation, learn about the different careers with the organisation, and even apply for a job.</a:t>
            </a:r>
            <a:endParaRPr lang="en-GB" sz="1600" dirty="0">
              <a:effectLst/>
              <a:ea typeface="Times New Roman" panose="02020603050405020304" pitchFamily="18" charset="0"/>
              <a:cs typeface="Arial" panose="020B0604020202020204" pitchFamily="34" charset="0"/>
            </a:endParaRPr>
          </a:p>
        </p:txBody>
      </p:sp>
      <p:sp>
        <p:nvSpPr>
          <p:cNvPr id="9" name="TextBox 8">
            <a:extLst>
              <a:ext uri="{FF2B5EF4-FFF2-40B4-BE49-F238E27FC236}">
                <a16:creationId xmlns:a16="http://schemas.microsoft.com/office/drawing/2014/main" id="{215A603A-4730-2C85-EA58-FFC9ED053575}"/>
              </a:ext>
            </a:extLst>
          </p:cNvPr>
          <p:cNvSpPr txBox="1"/>
          <p:nvPr/>
        </p:nvSpPr>
        <p:spPr>
          <a:xfrm>
            <a:off x="9856266" y="2828077"/>
            <a:ext cx="2463466" cy="1764073"/>
          </a:xfrm>
          <a:prstGeom prst="rect">
            <a:avLst/>
          </a:prstGeom>
          <a:noFill/>
        </p:spPr>
        <p:txBody>
          <a:bodyPr wrap="square">
            <a:spAutoFit/>
          </a:bodyPr>
          <a:lstStyle/>
          <a:p>
            <a:pPr marL="342900" lvl="0" indent="-342900">
              <a:lnSpc>
                <a:spcPct val="115000"/>
              </a:lnSpc>
              <a:buFont typeface="+mj-lt"/>
              <a:buAutoNum type="alphaLcPeriod"/>
            </a:pPr>
            <a:r>
              <a:rPr lang="en-GB" sz="1600" dirty="0">
                <a:effectLst/>
                <a:ea typeface="Times New Roman" panose="02020603050405020304" pitchFamily="18" charset="0"/>
                <a:cs typeface="Arial" panose="020B0604020202020204" pitchFamily="34" charset="0"/>
              </a:rPr>
              <a:t>How old is MI6?</a:t>
            </a:r>
          </a:p>
          <a:p>
            <a:pPr marL="342900" lvl="0" indent="-342900">
              <a:lnSpc>
                <a:spcPct val="115000"/>
              </a:lnSpc>
              <a:buFont typeface="+mj-lt"/>
              <a:buAutoNum type="alphaLcPeriod"/>
            </a:pPr>
            <a:r>
              <a:rPr lang="en-GB" sz="1600" dirty="0">
                <a:effectLst/>
                <a:ea typeface="Times New Roman" panose="02020603050405020304" pitchFamily="18" charset="0"/>
                <a:cs typeface="Arial" panose="020B0604020202020204" pitchFamily="34" charset="0"/>
              </a:rPr>
              <a:t>MI6 agents</a:t>
            </a:r>
          </a:p>
          <a:p>
            <a:pPr marL="342900" lvl="0" indent="-342900">
              <a:lnSpc>
                <a:spcPct val="115000"/>
              </a:lnSpc>
              <a:buFont typeface="+mj-lt"/>
              <a:buAutoNum type="alphaLcPeriod"/>
            </a:pPr>
            <a:r>
              <a:rPr lang="en-GB" sz="1600" dirty="0">
                <a:effectLst/>
                <a:ea typeface="Times New Roman" panose="02020603050405020304" pitchFamily="18" charset="0"/>
                <a:cs typeface="Arial" panose="020B0604020202020204" pitchFamily="34" charset="0"/>
              </a:rPr>
              <a:t>MI6 online</a:t>
            </a:r>
          </a:p>
          <a:p>
            <a:pPr marL="342900" lvl="0" indent="-342900">
              <a:lnSpc>
                <a:spcPct val="115000"/>
              </a:lnSpc>
              <a:buFont typeface="+mj-lt"/>
              <a:buAutoNum type="alphaLcPeriod"/>
            </a:pPr>
            <a:r>
              <a:rPr lang="en-GB" sz="1600" dirty="0">
                <a:effectLst/>
                <a:ea typeface="Times New Roman" panose="02020603050405020304" pitchFamily="18" charset="0"/>
                <a:cs typeface="Arial" panose="020B0604020202020204" pitchFamily="34" charset="0"/>
              </a:rPr>
              <a:t>Secret messages</a:t>
            </a:r>
          </a:p>
          <a:p>
            <a:pPr marL="342900" lvl="0" indent="-342900">
              <a:lnSpc>
                <a:spcPct val="115000"/>
              </a:lnSpc>
              <a:buFont typeface="+mj-lt"/>
              <a:buAutoNum type="alphaLcPeriod"/>
            </a:pPr>
            <a:r>
              <a:rPr lang="en-GB" sz="1600" dirty="0">
                <a:effectLst/>
                <a:ea typeface="Times New Roman" panose="02020603050405020304" pitchFamily="18" charset="0"/>
                <a:cs typeface="Arial" panose="020B0604020202020204" pitchFamily="34" charset="0"/>
              </a:rPr>
              <a:t>What is MI6?</a:t>
            </a:r>
          </a:p>
          <a:p>
            <a:pPr marL="342900" lvl="0" indent="-342900">
              <a:lnSpc>
                <a:spcPct val="115000"/>
              </a:lnSpc>
              <a:spcAft>
                <a:spcPts val="1000"/>
              </a:spcAft>
              <a:buFont typeface="+mj-lt"/>
              <a:buAutoNum type="alphaLcPeriod"/>
            </a:pPr>
            <a:r>
              <a:rPr lang="en-GB" sz="1600" dirty="0">
                <a:effectLst/>
                <a:ea typeface="Times New Roman" panose="02020603050405020304" pitchFamily="18" charset="0"/>
                <a:cs typeface="Arial" panose="020B0604020202020204" pitchFamily="34" charset="0"/>
              </a:rPr>
              <a:t>Where is MI6?</a:t>
            </a:r>
          </a:p>
        </p:txBody>
      </p:sp>
    </p:spTree>
    <p:extLst>
      <p:ext uri="{BB962C8B-B14F-4D97-AF65-F5344CB8AC3E}">
        <p14:creationId xmlns:p14="http://schemas.microsoft.com/office/powerpoint/2010/main" val="20597435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Secret agents</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3383106"/>
          </a:xfrm>
          <a:prstGeom prst="rect">
            <a:avLst/>
          </a:prstGeom>
          <a:noFill/>
        </p:spPr>
        <p:txBody>
          <a:bodyPr wrap="square" rtlCol="0">
            <a:spAutoFit/>
          </a:bodyPr>
          <a:lstStyle/>
          <a:p>
            <a:pPr>
              <a:lnSpc>
                <a:spcPct val="115000"/>
              </a:lnSpc>
              <a:spcAft>
                <a:spcPts val="1000"/>
              </a:spcAft>
              <a:tabLst>
                <a:tab pos="762000" algn="l"/>
              </a:tabLst>
            </a:pPr>
            <a:r>
              <a:rPr lang="en-GB" sz="1800" b="1" dirty="0">
                <a:effectLst/>
                <a:ea typeface="Times New Roman" panose="02020603050405020304" pitchFamily="18" charset="0"/>
              </a:rPr>
              <a:t>Task 2: Sentences 1-5 contain false information. Correct the information with a partner then read the text again to check your answers.</a:t>
            </a:r>
          </a:p>
          <a:p>
            <a:pPr>
              <a:lnSpc>
                <a:spcPct val="115000"/>
              </a:lnSpc>
              <a:spcAft>
                <a:spcPts val="1000"/>
              </a:spcAft>
              <a:tabLst>
                <a:tab pos="762000" algn="l"/>
              </a:tabLst>
            </a:pPr>
            <a:endParaRPr lang="en-GB" sz="1800" dirty="0">
              <a:effectLst/>
              <a:ea typeface="Times New Roman" panose="02020603050405020304" pitchFamily="18" charset="0"/>
            </a:endParaRPr>
          </a:p>
          <a:p>
            <a:pPr>
              <a:lnSpc>
                <a:spcPct val="115000"/>
              </a:lnSpc>
              <a:spcAft>
                <a:spcPts val="1000"/>
              </a:spcAft>
            </a:pPr>
            <a:r>
              <a:rPr lang="en-GB" sz="1800" dirty="0">
                <a:effectLst/>
                <a:ea typeface="Times New Roman" panose="02020603050405020304" pitchFamily="18" charset="0"/>
              </a:rPr>
              <a:t>1.</a:t>
            </a:r>
            <a:r>
              <a:rPr lang="en-GB" sz="1800" b="1" dirty="0">
                <a:effectLst/>
                <a:ea typeface="Times New Roman" panose="02020603050405020304" pitchFamily="18" charset="0"/>
              </a:rPr>
              <a:t> </a:t>
            </a:r>
            <a:r>
              <a:rPr lang="en-GB" sz="1800" dirty="0">
                <a:effectLst/>
                <a:ea typeface="Times New Roman" panose="02020603050405020304" pitchFamily="18" charset="0"/>
              </a:rPr>
              <a:t>The Secret Intelligence Section is MI6’s real name.</a:t>
            </a:r>
          </a:p>
          <a:p>
            <a:pPr>
              <a:lnSpc>
                <a:spcPct val="115000"/>
              </a:lnSpc>
              <a:spcAft>
                <a:spcPts val="1000"/>
              </a:spcAft>
            </a:pPr>
            <a:r>
              <a:rPr lang="en-GB" sz="1800" dirty="0">
                <a:effectLst/>
                <a:ea typeface="Times New Roman" panose="02020603050405020304" pitchFamily="18" charset="0"/>
              </a:rPr>
              <a:t>2. The British government officially recognised MI6 100 years ago.</a:t>
            </a:r>
          </a:p>
          <a:p>
            <a:pPr>
              <a:lnSpc>
                <a:spcPct val="115000"/>
              </a:lnSpc>
              <a:spcAft>
                <a:spcPts val="1000"/>
              </a:spcAft>
            </a:pPr>
            <a:r>
              <a:rPr lang="en-GB" sz="1800" dirty="0">
                <a:effectLst/>
                <a:ea typeface="Times New Roman" panose="02020603050405020304" pitchFamily="18" charset="0"/>
              </a:rPr>
              <a:t>3. The first chief of MI6 signed documents with his name in green ink.</a:t>
            </a:r>
          </a:p>
          <a:p>
            <a:pPr>
              <a:lnSpc>
                <a:spcPct val="115000"/>
              </a:lnSpc>
              <a:spcAft>
                <a:spcPts val="1000"/>
              </a:spcAft>
            </a:pPr>
            <a:r>
              <a:rPr lang="en-GB" sz="1800" dirty="0">
                <a:effectLst/>
                <a:ea typeface="Times New Roman" panose="02020603050405020304" pitchFamily="18" charset="0"/>
              </a:rPr>
              <a:t>4. MI6 sent coded messages to the enemy during the Second World War.</a:t>
            </a:r>
          </a:p>
          <a:p>
            <a:pPr>
              <a:lnSpc>
                <a:spcPct val="115000"/>
              </a:lnSpc>
              <a:spcAft>
                <a:spcPts val="1000"/>
              </a:spcAft>
            </a:pPr>
            <a:r>
              <a:rPr lang="en-GB" sz="1800" dirty="0">
                <a:effectLst/>
                <a:ea typeface="Times New Roman" panose="02020603050405020304" pitchFamily="18" charset="0"/>
              </a:rPr>
              <a:t>5. Only agents can access the MI6 website.</a:t>
            </a:r>
          </a:p>
        </p:txBody>
      </p:sp>
    </p:spTree>
    <p:extLst>
      <p:ext uri="{BB962C8B-B14F-4D97-AF65-F5344CB8AC3E}">
        <p14:creationId xmlns:p14="http://schemas.microsoft.com/office/powerpoint/2010/main" val="20948565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Secret agents</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2463880"/>
          </a:xfrm>
          <a:prstGeom prst="rect">
            <a:avLst/>
          </a:prstGeom>
          <a:noFill/>
        </p:spPr>
        <p:txBody>
          <a:bodyPr wrap="square" rtlCol="0">
            <a:spAutoFit/>
          </a:bodyPr>
          <a:lstStyle/>
          <a:p>
            <a:pPr>
              <a:lnSpc>
                <a:spcPct val="115000"/>
              </a:lnSpc>
              <a:spcAft>
                <a:spcPts val="1000"/>
              </a:spcAft>
            </a:pPr>
            <a:r>
              <a:rPr lang="en-GB" sz="1800" b="1" dirty="0">
                <a:effectLst/>
                <a:ea typeface="Times New Roman" panose="02020603050405020304" pitchFamily="18" charset="0"/>
              </a:rPr>
              <a:t>Task 3:  Discuss these questions. </a:t>
            </a:r>
          </a:p>
          <a:p>
            <a:pPr>
              <a:lnSpc>
                <a:spcPct val="115000"/>
              </a:lnSpc>
              <a:spcAft>
                <a:spcPts val="1000"/>
              </a:spcAft>
            </a:pPr>
            <a:endParaRPr lang="en-GB" sz="1800" dirty="0">
              <a:effectLst/>
              <a:ea typeface="Times New Roman" panose="02020603050405020304" pitchFamily="18" charset="0"/>
            </a:endParaRPr>
          </a:p>
          <a:p>
            <a:pPr marL="342900" lvl="0" indent="-342900">
              <a:lnSpc>
                <a:spcPct val="115000"/>
              </a:lnSpc>
              <a:spcAft>
                <a:spcPts val="600"/>
              </a:spcAft>
              <a:buFont typeface="Symbol" panose="05050102010706020507" pitchFamily="18" charset="2"/>
              <a:buChar char=""/>
            </a:pPr>
            <a:r>
              <a:rPr lang="en-GB" sz="1800" dirty="0">
                <a:effectLst/>
                <a:ea typeface="Times New Roman" panose="02020603050405020304" pitchFamily="18" charset="0"/>
              </a:rPr>
              <a:t>Is James Bond a realistic spy? Why? Why not?</a:t>
            </a:r>
          </a:p>
          <a:p>
            <a:pPr marL="342900" lvl="0" indent="-342900">
              <a:lnSpc>
                <a:spcPct val="115000"/>
              </a:lnSpc>
              <a:spcAft>
                <a:spcPts val="600"/>
              </a:spcAft>
              <a:buFont typeface="Symbol" panose="05050102010706020507" pitchFamily="18" charset="2"/>
              <a:buChar char=""/>
            </a:pPr>
            <a:r>
              <a:rPr lang="en-GB" sz="1800" dirty="0">
                <a:effectLst/>
                <a:ea typeface="Times New Roman" panose="02020603050405020304" pitchFamily="18" charset="0"/>
              </a:rPr>
              <a:t>Do you know any famous spy stories from your country?</a:t>
            </a:r>
          </a:p>
          <a:p>
            <a:pPr marL="342900" lvl="0" indent="-342900">
              <a:lnSpc>
                <a:spcPct val="115000"/>
              </a:lnSpc>
              <a:spcAft>
                <a:spcPts val="600"/>
              </a:spcAft>
              <a:buFont typeface="Symbol" panose="05050102010706020507" pitchFamily="18" charset="2"/>
              <a:buChar char=""/>
            </a:pPr>
            <a:r>
              <a:rPr lang="en-GB" sz="1800" dirty="0">
                <a:effectLst/>
                <a:ea typeface="Times New Roman" panose="02020603050405020304" pitchFamily="18" charset="0"/>
              </a:rPr>
              <a:t>What are the pros and cons of being a spy?</a:t>
            </a:r>
          </a:p>
          <a:p>
            <a:pPr marL="342900" lvl="0" indent="-342900">
              <a:lnSpc>
                <a:spcPct val="115000"/>
              </a:lnSpc>
              <a:spcAft>
                <a:spcPts val="600"/>
              </a:spcAft>
              <a:buFont typeface="Symbol" panose="05050102010706020507" pitchFamily="18" charset="2"/>
              <a:buChar char=""/>
            </a:pPr>
            <a:r>
              <a:rPr lang="en-GB" sz="1800" dirty="0">
                <a:effectLst/>
                <a:ea typeface="Times New Roman" panose="02020603050405020304" pitchFamily="18" charset="0"/>
              </a:rPr>
              <a:t>Would you spy for your country? Why? Why not?</a:t>
            </a:r>
          </a:p>
        </p:txBody>
      </p:sp>
    </p:spTree>
    <p:extLst>
      <p:ext uri="{BB962C8B-B14F-4D97-AF65-F5344CB8AC3E}">
        <p14:creationId xmlns:p14="http://schemas.microsoft.com/office/powerpoint/2010/main" val="28303205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Secret agents</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4404924"/>
          </a:xfrm>
          <a:prstGeom prst="rect">
            <a:avLst/>
          </a:prstGeom>
          <a:noFill/>
        </p:spPr>
        <p:txBody>
          <a:bodyPr wrap="square" rtlCol="0">
            <a:spAutoFit/>
          </a:bodyPr>
          <a:lstStyle/>
          <a:p>
            <a:pPr>
              <a:lnSpc>
                <a:spcPct val="115000"/>
              </a:lnSpc>
              <a:spcAft>
                <a:spcPts val="1000"/>
              </a:spcAft>
            </a:pPr>
            <a:r>
              <a:rPr lang="en-GB" sz="1800" b="1" dirty="0">
                <a:effectLst/>
                <a:ea typeface="Times New Roman" panose="02020603050405020304" pitchFamily="18" charset="0"/>
              </a:rPr>
              <a:t>Task 4: Can you decode these secret messages?</a:t>
            </a:r>
            <a:endParaRPr lang="en-GB" sz="1800" dirty="0">
              <a:effectLst/>
              <a:ea typeface="Times New Roman" panose="02020603050405020304" pitchFamily="18" charset="0"/>
            </a:endParaRPr>
          </a:p>
          <a:p>
            <a:pPr>
              <a:lnSpc>
                <a:spcPct val="115000"/>
              </a:lnSpc>
              <a:spcAft>
                <a:spcPts val="1000"/>
              </a:spcAft>
            </a:pPr>
            <a:r>
              <a:rPr lang="en-GB" sz="1800" dirty="0">
                <a:effectLst/>
                <a:ea typeface="Times New Roman" panose="02020603050405020304" pitchFamily="18" charset="0"/>
              </a:rPr>
              <a:t> </a:t>
            </a:r>
          </a:p>
          <a:p>
            <a:pPr>
              <a:lnSpc>
                <a:spcPct val="115000"/>
              </a:lnSpc>
              <a:spcAft>
                <a:spcPts val="1000"/>
              </a:spcAft>
            </a:pPr>
            <a:r>
              <a:rPr lang="en-GB" sz="1800" dirty="0">
                <a:effectLst/>
                <a:ea typeface="Times New Roman" panose="02020603050405020304" pitchFamily="18" charset="0"/>
              </a:rPr>
              <a:t>1. WHE CIRST OETTER PF KACH EORD JS ZRONG</a:t>
            </a:r>
          </a:p>
          <a:p>
            <a:pPr>
              <a:lnSpc>
                <a:spcPct val="115000"/>
              </a:lnSpc>
              <a:spcAft>
                <a:spcPts val="1000"/>
              </a:spcAft>
            </a:pPr>
            <a:r>
              <a:rPr lang="en-GB" sz="1800" dirty="0">
                <a:effectLst/>
                <a:ea typeface="Times New Roman" panose="02020603050405020304" pitchFamily="18" charset="0"/>
              </a:rPr>
              <a:t>____________________________________________________________________</a:t>
            </a:r>
          </a:p>
          <a:p>
            <a:pPr>
              <a:lnSpc>
                <a:spcPct val="115000"/>
              </a:lnSpc>
              <a:spcAft>
                <a:spcPts val="1000"/>
              </a:spcAft>
            </a:pPr>
            <a:r>
              <a:rPr lang="en-GB" sz="1800" dirty="0">
                <a:effectLst/>
                <a:ea typeface="Times New Roman" panose="02020603050405020304" pitchFamily="18" charset="0"/>
              </a:rPr>
              <a:t>2. THS MSSG LKS VRY STRNG</a:t>
            </a:r>
          </a:p>
          <a:p>
            <a:pPr>
              <a:lnSpc>
                <a:spcPct val="115000"/>
              </a:lnSpc>
              <a:spcAft>
                <a:spcPts val="1000"/>
              </a:spcAft>
            </a:pPr>
            <a:r>
              <a:rPr lang="en-GB" sz="1800" dirty="0">
                <a:effectLst/>
                <a:ea typeface="Times New Roman" panose="02020603050405020304" pitchFamily="18" charset="0"/>
              </a:rPr>
              <a:t>____________________________________________________________________</a:t>
            </a:r>
          </a:p>
          <a:p>
            <a:pPr>
              <a:lnSpc>
                <a:spcPct val="115000"/>
              </a:lnSpc>
              <a:spcAft>
                <a:spcPts val="1000"/>
              </a:spcAft>
            </a:pPr>
            <a:r>
              <a:rPr lang="en-GB" sz="1800" dirty="0">
                <a:effectLst/>
                <a:ea typeface="Times New Roman" panose="02020603050405020304" pitchFamily="18" charset="0"/>
              </a:rPr>
              <a:t>3. TLUCIFFID SI SDRAWKCAB GNITIRW</a:t>
            </a:r>
          </a:p>
          <a:p>
            <a:pPr>
              <a:lnSpc>
                <a:spcPct val="115000"/>
              </a:lnSpc>
              <a:spcAft>
                <a:spcPts val="1000"/>
              </a:spcAft>
            </a:pPr>
            <a:r>
              <a:rPr lang="en-GB" sz="1800" dirty="0">
                <a:effectLst/>
                <a:ea typeface="Times New Roman" panose="02020603050405020304" pitchFamily="18" charset="0"/>
              </a:rPr>
              <a:t>____________________________________________________________________</a:t>
            </a:r>
          </a:p>
          <a:p>
            <a:pPr>
              <a:lnSpc>
                <a:spcPct val="115000"/>
              </a:lnSpc>
              <a:spcAft>
                <a:spcPts val="1000"/>
              </a:spcAft>
            </a:pPr>
            <a:r>
              <a:rPr lang="en-GB" sz="1800" dirty="0">
                <a:effectLst/>
                <a:ea typeface="Times New Roman" panose="02020603050405020304" pitchFamily="18" charset="0"/>
              </a:rPr>
              <a:t>4.  23,8,1,20   9,19   25,15,21,18   14,1,13,5?</a:t>
            </a:r>
          </a:p>
          <a:p>
            <a:pPr>
              <a:lnSpc>
                <a:spcPct val="115000"/>
              </a:lnSpc>
              <a:spcAft>
                <a:spcPts val="1000"/>
              </a:spcAft>
            </a:pPr>
            <a:r>
              <a:rPr lang="en-GB" sz="1800" dirty="0">
                <a:effectLst/>
                <a:ea typeface="Times New Roman" panose="02020603050405020304" pitchFamily="18" charset="0"/>
              </a:rPr>
              <a:t>____________________________________________________________________</a:t>
            </a:r>
          </a:p>
        </p:txBody>
      </p:sp>
    </p:spTree>
    <p:extLst>
      <p:ext uri="{BB962C8B-B14F-4D97-AF65-F5344CB8AC3E}">
        <p14:creationId xmlns:p14="http://schemas.microsoft.com/office/powerpoint/2010/main" val="14097321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Secret agents</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3937040"/>
          </a:xfrm>
          <a:prstGeom prst="rect">
            <a:avLst/>
          </a:prstGeom>
          <a:noFill/>
        </p:spPr>
        <p:txBody>
          <a:bodyPr wrap="square" rtlCol="0">
            <a:spAutoFit/>
          </a:bodyPr>
          <a:lstStyle/>
          <a:p>
            <a:pPr>
              <a:lnSpc>
                <a:spcPct val="115000"/>
              </a:lnSpc>
              <a:spcAft>
                <a:spcPts val="1000"/>
              </a:spcAft>
            </a:pPr>
            <a:r>
              <a:rPr lang="en-GB" sz="1800" b="1" dirty="0">
                <a:effectLst/>
                <a:ea typeface="Times New Roman" panose="02020603050405020304" pitchFamily="18" charset="0"/>
              </a:rPr>
              <a:t>Task 4: Answers</a:t>
            </a:r>
            <a:endParaRPr lang="en-GB" sz="1800" dirty="0">
              <a:effectLst/>
              <a:ea typeface="Times New Roman" panose="02020603050405020304" pitchFamily="18" charset="0"/>
            </a:endParaRPr>
          </a:p>
          <a:p>
            <a:pPr>
              <a:lnSpc>
                <a:spcPct val="115000"/>
              </a:lnSpc>
              <a:spcAft>
                <a:spcPts val="1000"/>
              </a:spcAft>
            </a:pPr>
            <a:r>
              <a:rPr lang="en-GB" sz="1800" dirty="0">
                <a:effectLst/>
                <a:ea typeface="Times New Roman" panose="02020603050405020304" pitchFamily="18" charset="0"/>
              </a:rPr>
              <a:t> </a:t>
            </a:r>
          </a:p>
          <a:p>
            <a:pPr>
              <a:lnSpc>
                <a:spcPct val="150000"/>
              </a:lnSpc>
              <a:spcAft>
                <a:spcPts val="1000"/>
              </a:spcAft>
            </a:pPr>
            <a:r>
              <a:rPr lang="en-GB" sz="1800" dirty="0">
                <a:solidFill>
                  <a:srgbClr val="333333"/>
                </a:solidFill>
                <a:effectLst/>
                <a:ea typeface="Times New Roman" panose="02020603050405020304" pitchFamily="18" charset="0"/>
              </a:rPr>
              <a:t>1. THE FIRST LETTER OF EACH WORD IS WRONG. A random letter replaces the first letter of each word. </a:t>
            </a:r>
            <a:endParaRPr lang="en-GB" sz="1800" dirty="0">
              <a:effectLst/>
              <a:ea typeface="Times New Roman" panose="02020603050405020304" pitchFamily="18" charset="0"/>
            </a:endParaRPr>
          </a:p>
          <a:p>
            <a:pPr>
              <a:lnSpc>
                <a:spcPct val="150000"/>
              </a:lnSpc>
              <a:spcAft>
                <a:spcPts val="1000"/>
              </a:spcAft>
            </a:pPr>
            <a:r>
              <a:rPr lang="en-GB" sz="1800" dirty="0">
                <a:solidFill>
                  <a:srgbClr val="333333"/>
                </a:solidFill>
                <a:effectLst/>
                <a:ea typeface="Times New Roman" panose="02020603050405020304" pitchFamily="18" charset="0"/>
              </a:rPr>
              <a:t>2. THIS MESSAGE LOOKS VERY STRANGE. All the vowels are removed.</a:t>
            </a:r>
            <a:endParaRPr lang="en-GB" sz="1800" dirty="0">
              <a:effectLst/>
              <a:ea typeface="Times New Roman" panose="02020603050405020304" pitchFamily="18" charset="0"/>
            </a:endParaRPr>
          </a:p>
          <a:p>
            <a:pPr>
              <a:lnSpc>
                <a:spcPct val="150000"/>
              </a:lnSpc>
              <a:spcAft>
                <a:spcPts val="1000"/>
              </a:spcAft>
            </a:pPr>
            <a:r>
              <a:rPr lang="en-GB" sz="1800" dirty="0">
                <a:solidFill>
                  <a:srgbClr val="333333"/>
                </a:solidFill>
                <a:effectLst/>
                <a:ea typeface="Times New Roman" panose="02020603050405020304" pitchFamily="18" charset="0"/>
              </a:rPr>
              <a:t>3. WRITING BACKWARDS IS DIFFICULT. This is written backwards.</a:t>
            </a:r>
            <a:endParaRPr lang="en-GB" sz="1800" dirty="0">
              <a:effectLst/>
              <a:ea typeface="Times New Roman" panose="02020603050405020304" pitchFamily="18" charset="0"/>
            </a:endParaRPr>
          </a:p>
          <a:p>
            <a:pPr>
              <a:lnSpc>
                <a:spcPct val="150000"/>
              </a:lnSpc>
              <a:spcAft>
                <a:spcPts val="1000"/>
              </a:spcAft>
            </a:pPr>
            <a:r>
              <a:rPr lang="en-GB" sz="1800" dirty="0">
                <a:solidFill>
                  <a:srgbClr val="333333"/>
                </a:solidFill>
                <a:effectLst/>
                <a:ea typeface="Times New Roman" panose="02020603050405020304" pitchFamily="18" charset="0"/>
              </a:rPr>
              <a:t>4. WHAT IS YOUR NAME? Use the grid below.</a:t>
            </a:r>
          </a:p>
          <a:p>
            <a:pPr>
              <a:lnSpc>
                <a:spcPct val="150000"/>
              </a:lnSpc>
              <a:spcAft>
                <a:spcPts val="1000"/>
              </a:spcAft>
            </a:pPr>
            <a:endParaRPr lang="en-GB" sz="1800" dirty="0">
              <a:effectLst/>
              <a:ea typeface="Times New Roman" panose="02020603050405020304" pitchFamily="18" charset="0"/>
            </a:endParaRPr>
          </a:p>
        </p:txBody>
      </p:sp>
      <p:graphicFrame>
        <p:nvGraphicFramePr>
          <p:cNvPr id="4" name="Table 3">
            <a:extLst>
              <a:ext uri="{FF2B5EF4-FFF2-40B4-BE49-F238E27FC236}">
                <a16:creationId xmlns:a16="http://schemas.microsoft.com/office/drawing/2014/main" id="{2E021227-FB56-9DE4-2CFC-E6A0B123B695}"/>
              </a:ext>
            </a:extLst>
          </p:cNvPr>
          <p:cNvGraphicFramePr>
            <a:graphicFrameLocks noGrp="1"/>
          </p:cNvGraphicFramePr>
          <p:nvPr>
            <p:extLst>
              <p:ext uri="{D42A27DB-BD31-4B8C-83A1-F6EECF244321}">
                <p14:modId xmlns:p14="http://schemas.microsoft.com/office/powerpoint/2010/main" val="399182655"/>
              </p:ext>
            </p:extLst>
          </p:nvPr>
        </p:nvGraphicFramePr>
        <p:xfrm>
          <a:off x="1195181" y="4644033"/>
          <a:ext cx="9452771" cy="598044"/>
        </p:xfrm>
        <a:graphic>
          <a:graphicData uri="http://schemas.openxmlformats.org/drawingml/2006/table">
            <a:tbl>
              <a:tblPr firstRow="1" firstCol="1" bandRow="1">
                <a:tableStyleId>{5940675A-B579-460E-94D1-54222C63F5DA}</a:tableStyleId>
              </a:tblPr>
              <a:tblGrid>
                <a:gridCol w="362978">
                  <a:extLst>
                    <a:ext uri="{9D8B030D-6E8A-4147-A177-3AD203B41FA5}">
                      <a16:colId xmlns:a16="http://schemas.microsoft.com/office/drawing/2014/main" val="2126371012"/>
                    </a:ext>
                  </a:extLst>
                </a:gridCol>
                <a:gridCol w="364074">
                  <a:extLst>
                    <a:ext uri="{9D8B030D-6E8A-4147-A177-3AD203B41FA5}">
                      <a16:colId xmlns:a16="http://schemas.microsoft.com/office/drawing/2014/main" val="2103936789"/>
                    </a:ext>
                  </a:extLst>
                </a:gridCol>
                <a:gridCol w="362978">
                  <a:extLst>
                    <a:ext uri="{9D8B030D-6E8A-4147-A177-3AD203B41FA5}">
                      <a16:colId xmlns:a16="http://schemas.microsoft.com/office/drawing/2014/main" val="1132013259"/>
                    </a:ext>
                  </a:extLst>
                </a:gridCol>
                <a:gridCol w="364074">
                  <a:extLst>
                    <a:ext uri="{9D8B030D-6E8A-4147-A177-3AD203B41FA5}">
                      <a16:colId xmlns:a16="http://schemas.microsoft.com/office/drawing/2014/main" val="359412934"/>
                    </a:ext>
                  </a:extLst>
                </a:gridCol>
                <a:gridCol w="362978">
                  <a:extLst>
                    <a:ext uri="{9D8B030D-6E8A-4147-A177-3AD203B41FA5}">
                      <a16:colId xmlns:a16="http://schemas.microsoft.com/office/drawing/2014/main" val="1051024776"/>
                    </a:ext>
                  </a:extLst>
                </a:gridCol>
                <a:gridCol w="364074">
                  <a:extLst>
                    <a:ext uri="{9D8B030D-6E8A-4147-A177-3AD203B41FA5}">
                      <a16:colId xmlns:a16="http://schemas.microsoft.com/office/drawing/2014/main" val="44028203"/>
                    </a:ext>
                  </a:extLst>
                </a:gridCol>
                <a:gridCol w="362978">
                  <a:extLst>
                    <a:ext uri="{9D8B030D-6E8A-4147-A177-3AD203B41FA5}">
                      <a16:colId xmlns:a16="http://schemas.microsoft.com/office/drawing/2014/main" val="1142955799"/>
                    </a:ext>
                  </a:extLst>
                </a:gridCol>
                <a:gridCol w="364074">
                  <a:extLst>
                    <a:ext uri="{9D8B030D-6E8A-4147-A177-3AD203B41FA5}">
                      <a16:colId xmlns:a16="http://schemas.microsoft.com/office/drawing/2014/main" val="1012508998"/>
                    </a:ext>
                  </a:extLst>
                </a:gridCol>
                <a:gridCol w="362978">
                  <a:extLst>
                    <a:ext uri="{9D8B030D-6E8A-4147-A177-3AD203B41FA5}">
                      <a16:colId xmlns:a16="http://schemas.microsoft.com/office/drawing/2014/main" val="1603852602"/>
                    </a:ext>
                  </a:extLst>
                </a:gridCol>
                <a:gridCol w="364074">
                  <a:extLst>
                    <a:ext uri="{9D8B030D-6E8A-4147-A177-3AD203B41FA5}">
                      <a16:colId xmlns:a16="http://schemas.microsoft.com/office/drawing/2014/main" val="1987184778"/>
                    </a:ext>
                  </a:extLst>
                </a:gridCol>
                <a:gridCol w="362978">
                  <a:extLst>
                    <a:ext uri="{9D8B030D-6E8A-4147-A177-3AD203B41FA5}">
                      <a16:colId xmlns:a16="http://schemas.microsoft.com/office/drawing/2014/main" val="1217084882"/>
                    </a:ext>
                  </a:extLst>
                </a:gridCol>
                <a:gridCol w="364074">
                  <a:extLst>
                    <a:ext uri="{9D8B030D-6E8A-4147-A177-3AD203B41FA5}">
                      <a16:colId xmlns:a16="http://schemas.microsoft.com/office/drawing/2014/main" val="904899068"/>
                    </a:ext>
                  </a:extLst>
                </a:gridCol>
                <a:gridCol w="364074">
                  <a:extLst>
                    <a:ext uri="{9D8B030D-6E8A-4147-A177-3AD203B41FA5}">
                      <a16:colId xmlns:a16="http://schemas.microsoft.com/office/drawing/2014/main" val="1493375246"/>
                    </a:ext>
                  </a:extLst>
                </a:gridCol>
                <a:gridCol w="362978">
                  <a:extLst>
                    <a:ext uri="{9D8B030D-6E8A-4147-A177-3AD203B41FA5}">
                      <a16:colId xmlns:a16="http://schemas.microsoft.com/office/drawing/2014/main" val="219324153"/>
                    </a:ext>
                  </a:extLst>
                </a:gridCol>
                <a:gridCol w="364074">
                  <a:extLst>
                    <a:ext uri="{9D8B030D-6E8A-4147-A177-3AD203B41FA5}">
                      <a16:colId xmlns:a16="http://schemas.microsoft.com/office/drawing/2014/main" val="3682008249"/>
                    </a:ext>
                  </a:extLst>
                </a:gridCol>
                <a:gridCol w="362978">
                  <a:extLst>
                    <a:ext uri="{9D8B030D-6E8A-4147-A177-3AD203B41FA5}">
                      <a16:colId xmlns:a16="http://schemas.microsoft.com/office/drawing/2014/main" val="1174429414"/>
                    </a:ext>
                  </a:extLst>
                </a:gridCol>
                <a:gridCol w="364074">
                  <a:extLst>
                    <a:ext uri="{9D8B030D-6E8A-4147-A177-3AD203B41FA5}">
                      <a16:colId xmlns:a16="http://schemas.microsoft.com/office/drawing/2014/main" val="2157485887"/>
                    </a:ext>
                  </a:extLst>
                </a:gridCol>
                <a:gridCol w="362978">
                  <a:extLst>
                    <a:ext uri="{9D8B030D-6E8A-4147-A177-3AD203B41FA5}">
                      <a16:colId xmlns:a16="http://schemas.microsoft.com/office/drawing/2014/main" val="3876485072"/>
                    </a:ext>
                  </a:extLst>
                </a:gridCol>
                <a:gridCol w="364074">
                  <a:extLst>
                    <a:ext uri="{9D8B030D-6E8A-4147-A177-3AD203B41FA5}">
                      <a16:colId xmlns:a16="http://schemas.microsoft.com/office/drawing/2014/main" val="4127327558"/>
                    </a:ext>
                  </a:extLst>
                </a:gridCol>
                <a:gridCol w="331414">
                  <a:extLst>
                    <a:ext uri="{9D8B030D-6E8A-4147-A177-3AD203B41FA5}">
                      <a16:colId xmlns:a16="http://schemas.microsoft.com/office/drawing/2014/main" val="1875941337"/>
                    </a:ext>
                  </a:extLst>
                </a:gridCol>
                <a:gridCol w="395637">
                  <a:extLst>
                    <a:ext uri="{9D8B030D-6E8A-4147-A177-3AD203B41FA5}">
                      <a16:colId xmlns:a16="http://schemas.microsoft.com/office/drawing/2014/main" val="3805219263"/>
                    </a:ext>
                  </a:extLst>
                </a:gridCol>
                <a:gridCol w="362978">
                  <a:extLst>
                    <a:ext uri="{9D8B030D-6E8A-4147-A177-3AD203B41FA5}">
                      <a16:colId xmlns:a16="http://schemas.microsoft.com/office/drawing/2014/main" val="1658076909"/>
                    </a:ext>
                  </a:extLst>
                </a:gridCol>
                <a:gridCol w="364074">
                  <a:extLst>
                    <a:ext uri="{9D8B030D-6E8A-4147-A177-3AD203B41FA5}">
                      <a16:colId xmlns:a16="http://schemas.microsoft.com/office/drawing/2014/main" val="475237871"/>
                    </a:ext>
                  </a:extLst>
                </a:gridCol>
                <a:gridCol w="362978">
                  <a:extLst>
                    <a:ext uri="{9D8B030D-6E8A-4147-A177-3AD203B41FA5}">
                      <a16:colId xmlns:a16="http://schemas.microsoft.com/office/drawing/2014/main" val="1979345493"/>
                    </a:ext>
                  </a:extLst>
                </a:gridCol>
                <a:gridCol w="364074">
                  <a:extLst>
                    <a:ext uri="{9D8B030D-6E8A-4147-A177-3AD203B41FA5}">
                      <a16:colId xmlns:a16="http://schemas.microsoft.com/office/drawing/2014/main" val="2206966599"/>
                    </a:ext>
                  </a:extLst>
                </a:gridCol>
                <a:gridCol w="364074">
                  <a:extLst>
                    <a:ext uri="{9D8B030D-6E8A-4147-A177-3AD203B41FA5}">
                      <a16:colId xmlns:a16="http://schemas.microsoft.com/office/drawing/2014/main" val="4258557513"/>
                    </a:ext>
                  </a:extLst>
                </a:gridCol>
              </a:tblGrid>
              <a:tr h="0">
                <a:tc>
                  <a:txBody>
                    <a:bodyPr/>
                    <a:lstStyle/>
                    <a:p>
                      <a:pPr>
                        <a:lnSpc>
                          <a:spcPct val="150000"/>
                        </a:lnSpc>
                        <a:spcAft>
                          <a:spcPts val="1000"/>
                        </a:spcAft>
                      </a:pPr>
                      <a:r>
                        <a:rPr lang="en-GB" sz="1400" b="1">
                          <a:effectLst/>
                        </a:rPr>
                        <a:t>1</a:t>
                      </a:r>
                      <a:endParaRPr lang="en-GB" sz="1400" b="1">
                        <a:effectLst/>
                        <a:latin typeface="Arial" panose="020B0604020202020204" pitchFamily="34"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nSpc>
                          <a:spcPct val="150000"/>
                        </a:lnSpc>
                        <a:spcAft>
                          <a:spcPts val="1000"/>
                        </a:spcAft>
                      </a:pPr>
                      <a:r>
                        <a:rPr lang="en-GB" sz="1400" b="1">
                          <a:effectLst/>
                        </a:rPr>
                        <a:t>2</a:t>
                      </a:r>
                      <a:endParaRPr lang="en-GB" sz="1400" b="1">
                        <a:effectLst/>
                        <a:latin typeface="Arial" panose="020B0604020202020204" pitchFamily="34"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nSpc>
                          <a:spcPct val="150000"/>
                        </a:lnSpc>
                        <a:spcAft>
                          <a:spcPts val="1000"/>
                        </a:spcAft>
                      </a:pPr>
                      <a:r>
                        <a:rPr lang="en-GB" sz="1400" b="1">
                          <a:effectLst/>
                        </a:rPr>
                        <a:t>3</a:t>
                      </a:r>
                      <a:endParaRPr lang="en-GB" sz="1400" b="1">
                        <a:effectLst/>
                        <a:latin typeface="Arial" panose="020B0604020202020204" pitchFamily="34"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nSpc>
                          <a:spcPct val="150000"/>
                        </a:lnSpc>
                        <a:spcAft>
                          <a:spcPts val="1000"/>
                        </a:spcAft>
                      </a:pPr>
                      <a:r>
                        <a:rPr lang="en-GB" sz="1400" b="1">
                          <a:effectLst/>
                        </a:rPr>
                        <a:t>4</a:t>
                      </a:r>
                      <a:endParaRPr lang="en-GB" sz="1400" b="1">
                        <a:effectLst/>
                        <a:latin typeface="Arial" panose="020B0604020202020204" pitchFamily="34"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nSpc>
                          <a:spcPct val="150000"/>
                        </a:lnSpc>
                        <a:spcAft>
                          <a:spcPts val="1000"/>
                        </a:spcAft>
                      </a:pPr>
                      <a:r>
                        <a:rPr lang="en-GB" sz="1400" b="1">
                          <a:effectLst/>
                        </a:rPr>
                        <a:t>5</a:t>
                      </a:r>
                      <a:endParaRPr lang="en-GB" sz="1400" b="1">
                        <a:effectLst/>
                        <a:latin typeface="Arial" panose="020B0604020202020204" pitchFamily="34"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nSpc>
                          <a:spcPct val="150000"/>
                        </a:lnSpc>
                        <a:spcAft>
                          <a:spcPts val="1000"/>
                        </a:spcAft>
                      </a:pPr>
                      <a:r>
                        <a:rPr lang="en-GB" sz="1400" b="1">
                          <a:effectLst/>
                        </a:rPr>
                        <a:t>6</a:t>
                      </a:r>
                      <a:endParaRPr lang="en-GB" sz="1400" b="1">
                        <a:effectLst/>
                        <a:latin typeface="Arial" panose="020B0604020202020204" pitchFamily="34"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nSpc>
                          <a:spcPct val="150000"/>
                        </a:lnSpc>
                        <a:spcAft>
                          <a:spcPts val="1000"/>
                        </a:spcAft>
                      </a:pPr>
                      <a:r>
                        <a:rPr lang="en-GB" sz="1400" b="1">
                          <a:effectLst/>
                        </a:rPr>
                        <a:t>7</a:t>
                      </a:r>
                      <a:endParaRPr lang="en-GB" sz="1400" b="1">
                        <a:effectLst/>
                        <a:latin typeface="Arial" panose="020B0604020202020204" pitchFamily="34"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nSpc>
                          <a:spcPct val="150000"/>
                        </a:lnSpc>
                        <a:spcAft>
                          <a:spcPts val="1000"/>
                        </a:spcAft>
                      </a:pPr>
                      <a:r>
                        <a:rPr lang="en-GB" sz="1400" b="1">
                          <a:effectLst/>
                        </a:rPr>
                        <a:t>8</a:t>
                      </a:r>
                      <a:endParaRPr lang="en-GB" sz="1400" b="1">
                        <a:effectLst/>
                        <a:latin typeface="Arial" panose="020B0604020202020204" pitchFamily="34"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nSpc>
                          <a:spcPct val="150000"/>
                        </a:lnSpc>
                        <a:spcAft>
                          <a:spcPts val="1000"/>
                        </a:spcAft>
                      </a:pPr>
                      <a:r>
                        <a:rPr lang="en-GB" sz="1400" b="1">
                          <a:effectLst/>
                        </a:rPr>
                        <a:t>9</a:t>
                      </a:r>
                      <a:endParaRPr lang="en-GB" sz="1400" b="1">
                        <a:effectLst/>
                        <a:latin typeface="Arial" panose="020B0604020202020204" pitchFamily="34"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nSpc>
                          <a:spcPct val="150000"/>
                        </a:lnSpc>
                        <a:spcAft>
                          <a:spcPts val="1000"/>
                        </a:spcAft>
                      </a:pPr>
                      <a:r>
                        <a:rPr lang="en-GB" sz="1400" b="1">
                          <a:effectLst/>
                        </a:rPr>
                        <a:t>10</a:t>
                      </a:r>
                      <a:endParaRPr lang="en-GB" sz="1400" b="1">
                        <a:effectLst/>
                        <a:latin typeface="Arial" panose="020B0604020202020204" pitchFamily="34"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nSpc>
                          <a:spcPct val="150000"/>
                        </a:lnSpc>
                        <a:spcAft>
                          <a:spcPts val="1000"/>
                        </a:spcAft>
                      </a:pPr>
                      <a:r>
                        <a:rPr lang="en-GB" sz="1400" b="1">
                          <a:effectLst/>
                        </a:rPr>
                        <a:t>11</a:t>
                      </a:r>
                      <a:endParaRPr lang="en-GB" sz="1400" b="1">
                        <a:effectLst/>
                        <a:latin typeface="Arial" panose="020B0604020202020204" pitchFamily="34"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nSpc>
                          <a:spcPct val="150000"/>
                        </a:lnSpc>
                        <a:spcAft>
                          <a:spcPts val="1000"/>
                        </a:spcAft>
                      </a:pPr>
                      <a:r>
                        <a:rPr lang="en-GB" sz="1400" b="1">
                          <a:effectLst/>
                        </a:rPr>
                        <a:t>12</a:t>
                      </a:r>
                      <a:endParaRPr lang="en-GB" sz="1400" b="1">
                        <a:effectLst/>
                        <a:latin typeface="Arial" panose="020B0604020202020204" pitchFamily="34"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nSpc>
                          <a:spcPct val="150000"/>
                        </a:lnSpc>
                        <a:spcAft>
                          <a:spcPts val="1000"/>
                        </a:spcAft>
                      </a:pPr>
                      <a:r>
                        <a:rPr lang="en-GB" sz="1400" b="1">
                          <a:effectLst/>
                        </a:rPr>
                        <a:t>13</a:t>
                      </a:r>
                      <a:endParaRPr lang="en-GB" sz="1400" b="1">
                        <a:effectLst/>
                        <a:latin typeface="Arial" panose="020B0604020202020204" pitchFamily="34"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nSpc>
                          <a:spcPct val="150000"/>
                        </a:lnSpc>
                        <a:spcAft>
                          <a:spcPts val="1000"/>
                        </a:spcAft>
                      </a:pPr>
                      <a:r>
                        <a:rPr lang="en-GB" sz="1400" b="1">
                          <a:effectLst/>
                        </a:rPr>
                        <a:t>14</a:t>
                      </a:r>
                      <a:endParaRPr lang="en-GB" sz="1400" b="1">
                        <a:effectLst/>
                        <a:latin typeface="Arial" panose="020B0604020202020204" pitchFamily="34"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nSpc>
                          <a:spcPct val="150000"/>
                        </a:lnSpc>
                        <a:spcAft>
                          <a:spcPts val="1000"/>
                        </a:spcAft>
                      </a:pPr>
                      <a:r>
                        <a:rPr lang="en-GB" sz="1400" b="1">
                          <a:effectLst/>
                        </a:rPr>
                        <a:t>15</a:t>
                      </a:r>
                      <a:endParaRPr lang="en-GB" sz="1400" b="1">
                        <a:effectLst/>
                        <a:latin typeface="Arial" panose="020B0604020202020204" pitchFamily="34"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nSpc>
                          <a:spcPct val="150000"/>
                        </a:lnSpc>
                        <a:spcAft>
                          <a:spcPts val="1000"/>
                        </a:spcAft>
                      </a:pPr>
                      <a:r>
                        <a:rPr lang="en-GB" sz="1400" b="1">
                          <a:effectLst/>
                        </a:rPr>
                        <a:t>16</a:t>
                      </a:r>
                      <a:endParaRPr lang="en-GB" sz="1400" b="1">
                        <a:effectLst/>
                        <a:latin typeface="Arial" panose="020B0604020202020204" pitchFamily="34"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nSpc>
                          <a:spcPct val="150000"/>
                        </a:lnSpc>
                        <a:spcAft>
                          <a:spcPts val="1000"/>
                        </a:spcAft>
                      </a:pPr>
                      <a:r>
                        <a:rPr lang="en-GB" sz="1400" b="1">
                          <a:effectLst/>
                        </a:rPr>
                        <a:t>17</a:t>
                      </a:r>
                      <a:endParaRPr lang="en-GB" sz="1400" b="1">
                        <a:effectLst/>
                        <a:latin typeface="Arial" panose="020B0604020202020204" pitchFamily="34"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nSpc>
                          <a:spcPct val="150000"/>
                        </a:lnSpc>
                        <a:spcAft>
                          <a:spcPts val="1000"/>
                        </a:spcAft>
                      </a:pPr>
                      <a:r>
                        <a:rPr lang="en-GB" sz="1400" b="1">
                          <a:effectLst/>
                        </a:rPr>
                        <a:t>18</a:t>
                      </a:r>
                      <a:endParaRPr lang="en-GB" sz="1400" b="1">
                        <a:effectLst/>
                        <a:latin typeface="Arial" panose="020B0604020202020204" pitchFamily="34"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nSpc>
                          <a:spcPct val="150000"/>
                        </a:lnSpc>
                        <a:spcAft>
                          <a:spcPts val="1000"/>
                        </a:spcAft>
                      </a:pPr>
                      <a:r>
                        <a:rPr lang="en-GB" sz="1400" b="1">
                          <a:effectLst/>
                        </a:rPr>
                        <a:t>19</a:t>
                      </a:r>
                      <a:endParaRPr lang="en-GB" sz="1400" b="1">
                        <a:effectLst/>
                        <a:latin typeface="Arial" panose="020B0604020202020204" pitchFamily="34"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nSpc>
                          <a:spcPct val="150000"/>
                        </a:lnSpc>
                        <a:spcAft>
                          <a:spcPts val="1000"/>
                        </a:spcAft>
                      </a:pPr>
                      <a:r>
                        <a:rPr lang="en-GB" sz="1400" b="1">
                          <a:effectLst/>
                        </a:rPr>
                        <a:t>20</a:t>
                      </a:r>
                      <a:endParaRPr lang="en-GB" sz="1400" b="1">
                        <a:effectLst/>
                        <a:latin typeface="Arial" panose="020B0604020202020204" pitchFamily="34"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nSpc>
                          <a:spcPct val="150000"/>
                        </a:lnSpc>
                        <a:spcAft>
                          <a:spcPts val="1000"/>
                        </a:spcAft>
                      </a:pPr>
                      <a:r>
                        <a:rPr lang="en-GB" sz="1400" b="1" dirty="0">
                          <a:effectLst/>
                        </a:rPr>
                        <a:t>21</a:t>
                      </a:r>
                      <a:endParaRPr lang="en-GB" sz="14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nSpc>
                          <a:spcPct val="150000"/>
                        </a:lnSpc>
                        <a:spcAft>
                          <a:spcPts val="1000"/>
                        </a:spcAft>
                      </a:pPr>
                      <a:r>
                        <a:rPr lang="en-GB" sz="1400" b="1">
                          <a:effectLst/>
                        </a:rPr>
                        <a:t>22</a:t>
                      </a:r>
                      <a:endParaRPr lang="en-GB" sz="1400" b="1">
                        <a:effectLst/>
                        <a:latin typeface="Arial" panose="020B0604020202020204" pitchFamily="34"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nSpc>
                          <a:spcPct val="150000"/>
                        </a:lnSpc>
                        <a:spcAft>
                          <a:spcPts val="1000"/>
                        </a:spcAft>
                      </a:pPr>
                      <a:r>
                        <a:rPr lang="en-GB" sz="1400" b="1">
                          <a:effectLst/>
                        </a:rPr>
                        <a:t> 23</a:t>
                      </a:r>
                      <a:endParaRPr lang="en-GB" sz="1400" b="1">
                        <a:effectLst/>
                        <a:latin typeface="Arial" panose="020B0604020202020204" pitchFamily="34"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nSpc>
                          <a:spcPct val="150000"/>
                        </a:lnSpc>
                        <a:spcAft>
                          <a:spcPts val="1000"/>
                        </a:spcAft>
                      </a:pPr>
                      <a:r>
                        <a:rPr lang="en-GB" sz="1400" b="1" dirty="0">
                          <a:effectLst/>
                        </a:rPr>
                        <a:t>24</a:t>
                      </a:r>
                      <a:endParaRPr lang="en-GB" sz="14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nSpc>
                          <a:spcPct val="150000"/>
                        </a:lnSpc>
                        <a:spcAft>
                          <a:spcPts val="1000"/>
                        </a:spcAft>
                      </a:pPr>
                      <a:r>
                        <a:rPr lang="en-GB" sz="1400" b="1">
                          <a:effectLst/>
                        </a:rPr>
                        <a:t> 25</a:t>
                      </a:r>
                      <a:endParaRPr lang="en-GB" sz="1400" b="1">
                        <a:effectLst/>
                        <a:latin typeface="Arial" panose="020B0604020202020204" pitchFamily="34"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nSpc>
                          <a:spcPct val="150000"/>
                        </a:lnSpc>
                        <a:spcAft>
                          <a:spcPts val="1000"/>
                        </a:spcAft>
                      </a:pPr>
                      <a:r>
                        <a:rPr lang="en-GB" sz="1400" b="1">
                          <a:effectLst/>
                        </a:rPr>
                        <a:t> 26</a:t>
                      </a:r>
                      <a:endParaRPr lang="en-GB" sz="1400" b="1">
                        <a:effectLst/>
                        <a:latin typeface="Arial" panose="020B0604020202020204" pitchFamily="34" charset="0"/>
                        <a:ea typeface="Times New Roman" panose="02020603050405020304" pitchFamily="18"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94945331"/>
                  </a:ext>
                </a:extLst>
              </a:tr>
              <a:tr h="0">
                <a:tc>
                  <a:txBody>
                    <a:bodyPr/>
                    <a:lstStyle/>
                    <a:p>
                      <a:pPr>
                        <a:lnSpc>
                          <a:spcPct val="150000"/>
                        </a:lnSpc>
                        <a:spcAft>
                          <a:spcPts val="1000"/>
                        </a:spcAft>
                      </a:pPr>
                      <a:r>
                        <a:rPr lang="en-GB" sz="1400" b="1">
                          <a:effectLst/>
                        </a:rPr>
                        <a:t> A</a:t>
                      </a:r>
                      <a:endParaRPr lang="en-GB" sz="1400" b="1">
                        <a:effectLst/>
                        <a:latin typeface="Arial" panose="020B0604020202020204" pitchFamily="34"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nSpc>
                          <a:spcPct val="150000"/>
                        </a:lnSpc>
                        <a:spcAft>
                          <a:spcPts val="1000"/>
                        </a:spcAft>
                      </a:pPr>
                      <a:r>
                        <a:rPr lang="en-GB" sz="1400" b="1">
                          <a:effectLst/>
                        </a:rPr>
                        <a:t>B</a:t>
                      </a:r>
                      <a:endParaRPr lang="en-GB" sz="1400" b="1">
                        <a:effectLst/>
                        <a:latin typeface="Arial" panose="020B0604020202020204" pitchFamily="34"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nSpc>
                          <a:spcPct val="150000"/>
                        </a:lnSpc>
                        <a:spcAft>
                          <a:spcPts val="1000"/>
                        </a:spcAft>
                      </a:pPr>
                      <a:r>
                        <a:rPr lang="en-GB" sz="1400" b="1">
                          <a:effectLst/>
                        </a:rPr>
                        <a:t>C</a:t>
                      </a:r>
                      <a:endParaRPr lang="en-GB" sz="1400" b="1">
                        <a:effectLst/>
                        <a:latin typeface="Arial" panose="020B0604020202020204" pitchFamily="34"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nSpc>
                          <a:spcPct val="150000"/>
                        </a:lnSpc>
                        <a:spcAft>
                          <a:spcPts val="1000"/>
                        </a:spcAft>
                      </a:pPr>
                      <a:r>
                        <a:rPr lang="en-GB" sz="1400" b="1">
                          <a:effectLst/>
                        </a:rPr>
                        <a:t>D</a:t>
                      </a:r>
                      <a:endParaRPr lang="en-GB" sz="1400" b="1">
                        <a:effectLst/>
                        <a:latin typeface="Arial" panose="020B0604020202020204" pitchFamily="34"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nSpc>
                          <a:spcPct val="150000"/>
                        </a:lnSpc>
                        <a:spcAft>
                          <a:spcPts val="1000"/>
                        </a:spcAft>
                      </a:pPr>
                      <a:r>
                        <a:rPr lang="en-GB" sz="1400" b="1">
                          <a:effectLst/>
                        </a:rPr>
                        <a:t>E</a:t>
                      </a:r>
                      <a:endParaRPr lang="en-GB" sz="1400" b="1">
                        <a:effectLst/>
                        <a:latin typeface="Arial" panose="020B0604020202020204" pitchFamily="34"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nSpc>
                          <a:spcPct val="150000"/>
                        </a:lnSpc>
                        <a:spcAft>
                          <a:spcPts val="1000"/>
                        </a:spcAft>
                      </a:pPr>
                      <a:r>
                        <a:rPr lang="en-GB" sz="1400" b="1">
                          <a:effectLst/>
                        </a:rPr>
                        <a:t>F</a:t>
                      </a:r>
                      <a:endParaRPr lang="en-GB" sz="1400" b="1">
                        <a:effectLst/>
                        <a:latin typeface="Arial" panose="020B0604020202020204" pitchFamily="34"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nSpc>
                          <a:spcPct val="150000"/>
                        </a:lnSpc>
                        <a:spcAft>
                          <a:spcPts val="1000"/>
                        </a:spcAft>
                      </a:pPr>
                      <a:r>
                        <a:rPr lang="en-GB" sz="1400" b="1">
                          <a:effectLst/>
                        </a:rPr>
                        <a:t>G</a:t>
                      </a:r>
                      <a:endParaRPr lang="en-GB" sz="1400" b="1">
                        <a:effectLst/>
                        <a:latin typeface="Arial" panose="020B0604020202020204" pitchFamily="34"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nSpc>
                          <a:spcPct val="150000"/>
                        </a:lnSpc>
                        <a:spcAft>
                          <a:spcPts val="1000"/>
                        </a:spcAft>
                      </a:pPr>
                      <a:r>
                        <a:rPr lang="en-GB" sz="1400" b="1">
                          <a:effectLst/>
                        </a:rPr>
                        <a:t>H</a:t>
                      </a:r>
                      <a:endParaRPr lang="en-GB" sz="1400" b="1">
                        <a:effectLst/>
                        <a:latin typeface="Arial" panose="020B0604020202020204" pitchFamily="34"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nSpc>
                          <a:spcPct val="150000"/>
                        </a:lnSpc>
                        <a:spcAft>
                          <a:spcPts val="1000"/>
                        </a:spcAft>
                      </a:pPr>
                      <a:r>
                        <a:rPr lang="en-GB" sz="1400" b="1">
                          <a:effectLst/>
                        </a:rPr>
                        <a:t>I</a:t>
                      </a:r>
                      <a:endParaRPr lang="en-GB" sz="1400" b="1">
                        <a:effectLst/>
                        <a:latin typeface="Arial" panose="020B0604020202020204" pitchFamily="34"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nSpc>
                          <a:spcPct val="150000"/>
                        </a:lnSpc>
                        <a:spcAft>
                          <a:spcPts val="1000"/>
                        </a:spcAft>
                      </a:pPr>
                      <a:r>
                        <a:rPr lang="en-GB" sz="1400" b="1">
                          <a:effectLst/>
                        </a:rPr>
                        <a:t>J</a:t>
                      </a:r>
                      <a:endParaRPr lang="en-GB" sz="1400" b="1">
                        <a:effectLst/>
                        <a:latin typeface="Arial" panose="020B0604020202020204" pitchFamily="34"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nSpc>
                          <a:spcPct val="150000"/>
                        </a:lnSpc>
                        <a:spcAft>
                          <a:spcPts val="1000"/>
                        </a:spcAft>
                      </a:pPr>
                      <a:r>
                        <a:rPr lang="en-GB" sz="1400" b="1">
                          <a:effectLst/>
                        </a:rPr>
                        <a:t>K</a:t>
                      </a:r>
                      <a:endParaRPr lang="en-GB" sz="1400" b="1">
                        <a:effectLst/>
                        <a:latin typeface="Arial" panose="020B0604020202020204" pitchFamily="34"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nSpc>
                          <a:spcPct val="150000"/>
                        </a:lnSpc>
                        <a:spcAft>
                          <a:spcPts val="1000"/>
                        </a:spcAft>
                      </a:pPr>
                      <a:r>
                        <a:rPr lang="en-GB" sz="1400" b="1">
                          <a:effectLst/>
                        </a:rPr>
                        <a:t>L</a:t>
                      </a:r>
                      <a:endParaRPr lang="en-GB" sz="1400" b="1">
                        <a:effectLst/>
                        <a:latin typeface="Arial" panose="020B0604020202020204" pitchFamily="34"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nSpc>
                          <a:spcPct val="150000"/>
                        </a:lnSpc>
                        <a:spcAft>
                          <a:spcPts val="1000"/>
                        </a:spcAft>
                      </a:pPr>
                      <a:r>
                        <a:rPr lang="en-GB" sz="1400" b="1">
                          <a:effectLst/>
                        </a:rPr>
                        <a:t>M</a:t>
                      </a:r>
                      <a:endParaRPr lang="en-GB" sz="1400" b="1">
                        <a:effectLst/>
                        <a:latin typeface="Arial" panose="020B0604020202020204" pitchFamily="34"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nSpc>
                          <a:spcPct val="150000"/>
                        </a:lnSpc>
                        <a:spcAft>
                          <a:spcPts val="1000"/>
                        </a:spcAft>
                      </a:pPr>
                      <a:r>
                        <a:rPr lang="en-GB" sz="1400" b="1">
                          <a:effectLst/>
                        </a:rPr>
                        <a:t>N</a:t>
                      </a:r>
                      <a:endParaRPr lang="en-GB" sz="1400" b="1">
                        <a:effectLst/>
                        <a:latin typeface="Arial" panose="020B0604020202020204" pitchFamily="34"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nSpc>
                          <a:spcPct val="150000"/>
                        </a:lnSpc>
                        <a:spcAft>
                          <a:spcPts val="1000"/>
                        </a:spcAft>
                      </a:pPr>
                      <a:r>
                        <a:rPr lang="en-GB" sz="1400" b="1">
                          <a:effectLst/>
                        </a:rPr>
                        <a:t>O</a:t>
                      </a:r>
                      <a:endParaRPr lang="en-GB" sz="1400" b="1">
                        <a:effectLst/>
                        <a:latin typeface="Arial" panose="020B0604020202020204" pitchFamily="34"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nSpc>
                          <a:spcPct val="150000"/>
                        </a:lnSpc>
                        <a:spcAft>
                          <a:spcPts val="1000"/>
                        </a:spcAft>
                      </a:pPr>
                      <a:r>
                        <a:rPr lang="en-GB" sz="1400" b="1">
                          <a:effectLst/>
                        </a:rPr>
                        <a:t>P</a:t>
                      </a:r>
                      <a:endParaRPr lang="en-GB" sz="1400" b="1">
                        <a:effectLst/>
                        <a:latin typeface="Arial" panose="020B0604020202020204" pitchFamily="34"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nSpc>
                          <a:spcPct val="150000"/>
                        </a:lnSpc>
                        <a:spcAft>
                          <a:spcPts val="1000"/>
                        </a:spcAft>
                      </a:pPr>
                      <a:r>
                        <a:rPr lang="en-GB" sz="1400" b="1">
                          <a:effectLst/>
                        </a:rPr>
                        <a:t>Q</a:t>
                      </a:r>
                      <a:endParaRPr lang="en-GB" sz="1400" b="1">
                        <a:effectLst/>
                        <a:latin typeface="Arial" panose="020B0604020202020204" pitchFamily="34"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nSpc>
                          <a:spcPct val="150000"/>
                        </a:lnSpc>
                        <a:spcAft>
                          <a:spcPts val="1000"/>
                        </a:spcAft>
                      </a:pPr>
                      <a:r>
                        <a:rPr lang="en-GB" sz="1400" b="1">
                          <a:effectLst/>
                        </a:rPr>
                        <a:t>R</a:t>
                      </a:r>
                      <a:endParaRPr lang="en-GB" sz="1400" b="1">
                        <a:effectLst/>
                        <a:latin typeface="Arial" panose="020B0604020202020204" pitchFamily="34"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nSpc>
                          <a:spcPct val="150000"/>
                        </a:lnSpc>
                        <a:spcAft>
                          <a:spcPts val="1000"/>
                        </a:spcAft>
                      </a:pPr>
                      <a:r>
                        <a:rPr lang="en-GB" sz="1400" b="1">
                          <a:effectLst/>
                        </a:rPr>
                        <a:t>S</a:t>
                      </a:r>
                      <a:endParaRPr lang="en-GB" sz="1400" b="1">
                        <a:effectLst/>
                        <a:latin typeface="Arial" panose="020B0604020202020204" pitchFamily="34"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nSpc>
                          <a:spcPct val="150000"/>
                        </a:lnSpc>
                        <a:spcAft>
                          <a:spcPts val="1000"/>
                        </a:spcAft>
                      </a:pPr>
                      <a:r>
                        <a:rPr lang="en-GB" sz="1400" b="1">
                          <a:effectLst/>
                        </a:rPr>
                        <a:t>T</a:t>
                      </a:r>
                      <a:endParaRPr lang="en-GB" sz="1400" b="1">
                        <a:effectLst/>
                        <a:latin typeface="Arial" panose="020B0604020202020204" pitchFamily="34"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nSpc>
                          <a:spcPct val="150000"/>
                        </a:lnSpc>
                        <a:spcAft>
                          <a:spcPts val="1000"/>
                        </a:spcAft>
                      </a:pPr>
                      <a:r>
                        <a:rPr lang="en-GB" sz="1400" b="1">
                          <a:effectLst/>
                        </a:rPr>
                        <a:t> U</a:t>
                      </a:r>
                      <a:endParaRPr lang="en-GB" sz="1400" b="1">
                        <a:effectLst/>
                        <a:latin typeface="Arial" panose="020B0604020202020204" pitchFamily="34"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nSpc>
                          <a:spcPct val="150000"/>
                        </a:lnSpc>
                        <a:spcAft>
                          <a:spcPts val="1000"/>
                        </a:spcAft>
                      </a:pPr>
                      <a:r>
                        <a:rPr lang="en-GB" sz="1400" b="1">
                          <a:effectLst/>
                        </a:rPr>
                        <a:t> V</a:t>
                      </a:r>
                      <a:endParaRPr lang="en-GB" sz="1400" b="1">
                        <a:effectLst/>
                        <a:latin typeface="Arial" panose="020B0604020202020204" pitchFamily="34"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nSpc>
                          <a:spcPct val="150000"/>
                        </a:lnSpc>
                        <a:spcAft>
                          <a:spcPts val="1000"/>
                        </a:spcAft>
                      </a:pPr>
                      <a:r>
                        <a:rPr lang="en-GB" sz="1400" b="1">
                          <a:effectLst/>
                        </a:rPr>
                        <a:t> W</a:t>
                      </a:r>
                      <a:endParaRPr lang="en-GB" sz="1400" b="1">
                        <a:effectLst/>
                        <a:latin typeface="Arial" panose="020B0604020202020204" pitchFamily="34"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nSpc>
                          <a:spcPct val="150000"/>
                        </a:lnSpc>
                        <a:spcAft>
                          <a:spcPts val="1000"/>
                        </a:spcAft>
                      </a:pPr>
                      <a:r>
                        <a:rPr lang="en-GB" sz="1400" b="1">
                          <a:effectLst/>
                        </a:rPr>
                        <a:t> X</a:t>
                      </a:r>
                      <a:endParaRPr lang="en-GB" sz="1400" b="1">
                        <a:effectLst/>
                        <a:latin typeface="Arial" panose="020B0604020202020204" pitchFamily="34"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nSpc>
                          <a:spcPct val="150000"/>
                        </a:lnSpc>
                        <a:spcAft>
                          <a:spcPts val="1000"/>
                        </a:spcAft>
                      </a:pPr>
                      <a:r>
                        <a:rPr lang="en-GB" sz="1400" b="1">
                          <a:effectLst/>
                        </a:rPr>
                        <a:t> Y</a:t>
                      </a:r>
                      <a:endParaRPr lang="en-GB" sz="1400" b="1">
                        <a:effectLst/>
                        <a:latin typeface="Arial" panose="020B0604020202020204" pitchFamily="34"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nSpc>
                          <a:spcPct val="150000"/>
                        </a:lnSpc>
                        <a:spcAft>
                          <a:spcPts val="1000"/>
                        </a:spcAft>
                      </a:pPr>
                      <a:r>
                        <a:rPr lang="en-GB" sz="1400" b="1" dirty="0">
                          <a:effectLst/>
                        </a:rPr>
                        <a:t> Z</a:t>
                      </a:r>
                      <a:endParaRPr lang="en-GB" sz="14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972431419"/>
                  </a:ext>
                </a:extLst>
              </a:tr>
            </a:tbl>
          </a:graphicData>
        </a:graphic>
      </p:graphicFrame>
    </p:spTree>
    <p:extLst>
      <p:ext uri="{BB962C8B-B14F-4D97-AF65-F5344CB8AC3E}">
        <p14:creationId xmlns:p14="http://schemas.microsoft.com/office/powerpoint/2010/main" val="387704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GB" sz="4400" dirty="0"/>
              <a:t>Secret agents</a:t>
            </a:r>
          </a:p>
        </p:txBody>
      </p:sp>
      <p:sp>
        <p:nvSpPr>
          <p:cNvPr id="4" name="Subtitle 3"/>
          <p:cNvSpPr>
            <a:spLocks noGrp="1"/>
          </p:cNvSpPr>
          <p:nvPr>
            <p:ph type="subTitle" idx="1"/>
          </p:nvPr>
        </p:nvSpPr>
        <p:spPr/>
        <p:txBody>
          <a:bodyPr>
            <a:normAutofit/>
          </a:bodyPr>
          <a:lstStyle/>
          <a:p>
            <a:r>
              <a:rPr lang="en-GB" dirty="0"/>
              <a:t>TeachingEnglish lessons</a:t>
            </a:r>
          </a:p>
        </p:txBody>
      </p:sp>
      <p:sp>
        <p:nvSpPr>
          <p:cNvPr id="2" name="Footer Placeholder 1"/>
          <p:cNvSpPr>
            <a:spLocks noGrp="1"/>
          </p:cNvSpPr>
          <p:nvPr>
            <p:ph type="ftr" sz="quarter" idx="11"/>
          </p:nvPr>
        </p:nvSpPr>
        <p:spPr/>
        <p:txBody>
          <a:bodyPr/>
          <a:lstStyle/>
          <a:p>
            <a:r>
              <a:rPr lang="en-GB"/>
              <a:t>www.teachingenglish.org.uk</a:t>
            </a:r>
            <a:endParaRPr lang="en-GB" dirty="0"/>
          </a:p>
        </p:txBody>
      </p:sp>
      <p:sp>
        <p:nvSpPr>
          <p:cNvPr id="13" name="Text Placeholder 12">
            <a:extLst>
              <a:ext uri="{FF2B5EF4-FFF2-40B4-BE49-F238E27FC236}">
                <a16:creationId xmlns:a16="http://schemas.microsoft.com/office/drawing/2014/main" id="{50EC0CEC-1BF7-FB4F-8AF9-847F9A9BB220}"/>
              </a:ext>
            </a:extLst>
          </p:cNvPr>
          <p:cNvSpPr>
            <a:spLocks noGrp="1"/>
          </p:cNvSpPr>
          <p:nvPr>
            <p:ph type="body" sz="quarter" idx="13"/>
          </p:nvPr>
        </p:nvSpPr>
        <p:spPr/>
        <p:txBody>
          <a:bodyPr>
            <a:normAutofit fontScale="92500" lnSpcReduction="10000"/>
          </a:bodyPr>
          <a:lstStyle/>
          <a:p>
            <a:r>
              <a:rPr lang="en-GB" dirty="0"/>
              <a:t>Thanks for attending the lesson</a:t>
            </a:r>
          </a:p>
        </p:txBody>
      </p:sp>
    </p:spTree>
    <p:extLst>
      <p:ext uri="{BB962C8B-B14F-4D97-AF65-F5344CB8AC3E}">
        <p14:creationId xmlns:p14="http://schemas.microsoft.com/office/powerpoint/2010/main" val="2299475354"/>
      </p:ext>
    </p:extLst>
  </p:cSld>
  <p:clrMapOvr>
    <a:masterClrMapping/>
  </p:clrMapOvr>
</p:sld>
</file>

<file path=ppt/theme/theme1.xml><?xml version="1.0" encoding="utf-8"?>
<a:theme xmlns:a="http://schemas.openxmlformats.org/drawingml/2006/main" name="Cover - indigo">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CA2429F5-8D23-4BE9-AD5F-F4572A1A6D86}"/>
    </a:ext>
  </a:extLst>
</a:theme>
</file>

<file path=ppt/theme/theme2.xml><?xml version="1.0" encoding="utf-8"?>
<a:theme xmlns:a="http://schemas.openxmlformats.org/drawingml/2006/main" name="Section - indigo">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3165A9B3-7AF4-4E8E-9E34-E5B2E1B3EE61}"/>
    </a:ext>
  </a:extLst>
</a:theme>
</file>

<file path=ppt/theme/theme3.xml><?xml version="1.0" encoding="utf-8"?>
<a:theme xmlns:a="http://schemas.openxmlformats.org/drawingml/2006/main" name="Cover - white">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7A85154B-35F0-4B5D-9ABB-C22ECFA91EBE}"/>
    </a:ext>
  </a:extLst>
</a:theme>
</file>

<file path=ppt/theme/theme4.xml><?xml version="1.0" encoding="utf-8"?>
<a:theme xmlns:a="http://schemas.openxmlformats.org/drawingml/2006/main" name="Section - white">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3021BCEB-9709-4AD6-8637-80DEE4ED72A6}"/>
    </a:ext>
  </a:extLst>
</a:theme>
</file>

<file path=ppt/theme/theme5.xml><?xml version="1.0" encoding="utf-8"?>
<a:theme xmlns:a="http://schemas.openxmlformats.org/drawingml/2006/main" name="British Council">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lIns="90000"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B5E81798-6535-42DE-9E82-DC88799A933E}"/>
    </a:ext>
  </a:extLst>
</a:theme>
</file>

<file path=ppt/theme/theme6.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British Council blank">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BC0B9431-BB5E-4669-9CC7-BFFD8B5EAB87}"/>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2247</TotalTime>
  <Words>862</Words>
  <Application>Microsoft Office PowerPoint</Application>
  <PresentationFormat>Widescreen</PresentationFormat>
  <Paragraphs>144</Paragraphs>
  <Slides>9</Slides>
  <Notes>9</Notes>
  <HiddenSlides>0</HiddenSlides>
  <MMClips>0</MMClips>
  <ScaleCrop>false</ScaleCrop>
  <HeadingPairs>
    <vt:vector size="6" baseType="variant">
      <vt:variant>
        <vt:lpstr>Fonts Used</vt:lpstr>
      </vt:variant>
      <vt:variant>
        <vt:i4>7</vt:i4>
      </vt:variant>
      <vt:variant>
        <vt:lpstr>Theme</vt:lpstr>
      </vt:variant>
      <vt:variant>
        <vt:i4>7</vt:i4>
      </vt:variant>
      <vt:variant>
        <vt:lpstr>Slide Titles</vt:lpstr>
      </vt:variant>
      <vt:variant>
        <vt:i4>9</vt:i4>
      </vt:variant>
    </vt:vector>
  </HeadingPairs>
  <TitlesOfParts>
    <vt:vector size="23" baseType="lpstr">
      <vt:lpstr>Times New Roman</vt:lpstr>
      <vt:lpstr>Arial</vt:lpstr>
      <vt:lpstr>Symbol</vt:lpstr>
      <vt:lpstr>Calibri</vt:lpstr>
      <vt:lpstr>British Council Sans Headline</vt:lpstr>
      <vt:lpstr>Calibri Light</vt:lpstr>
      <vt:lpstr>British Council Sans</vt:lpstr>
      <vt:lpstr>Cover - indigo</vt:lpstr>
      <vt:lpstr>Section - indigo</vt:lpstr>
      <vt:lpstr>Cover - white</vt:lpstr>
      <vt:lpstr>Section - white</vt:lpstr>
      <vt:lpstr>British Council</vt:lpstr>
      <vt:lpstr>Custom Design</vt:lpstr>
      <vt:lpstr>British Council blank</vt:lpstr>
      <vt:lpstr>Secret agents</vt:lpstr>
      <vt:lpstr>Secret agents</vt:lpstr>
      <vt:lpstr>Secret agents</vt:lpstr>
      <vt:lpstr>Secret agents</vt:lpstr>
      <vt:lpstr>Secret agents</vt:lpstr>
      <vt:lpstr>Secret agents</vt:lpstr>
      <vt:lpstr>Secret agents</vt:lpstr>
      <vt:lpstr>Secret agents</vt:lpstr>
      <vt:lpstr>Secret agents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 of time (lower level)</dc:title>
  <dc:creator>McLellan, Catherine (Spain)</dc:creator>
  <cp:lastModifiedBy>Kim Ashmore</cp:lastModifiedBy>
  <cp:revision>122</cp:revision>
  <dcterms:created xsi:type="dcterms:W3CDTF">2020-03-31T10:47:13Z</dcterms:created>
  <dcterms:modified xsi:type="dcterms:W3CDTF">2024-07-24T17:12:11Z</dcterms:modified>
</cp:coreProperties>
</file>