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5.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6.xml" ContentType="application/vnd.openxmlformats-officedocument.theme+xml"/>
  <Override PartName="/ppt/slideLayouts/slideLayout32.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709" r:id="rId1"/>
    <p:sldMasterId id="2147483754" r:id="rId2"/>
    <p:sldMasterId id="2147483727" r:id="rId3"/>
    <p:sldMasterId id="2147483759" r:id="rId4"/>
    <p:sldMasterId id="2147483660" r:id="rId5"/>
    <p:sldMasterId id="2147483765" r:id="rId6"/>
    <p:sldMasterId id="2147483700" r:id="rId7"/>
  </p:sldMasterIdLst>
  <p:notesMasterIdLst>
    <p:notesMasterId r:id="rId17"/>
  </p:notesMasterIdLst>
  <p:handoutMasterIdLst>
    <p:handoutMasterId r:id="rId18"/>
  </p:handoutMasterIdLst>
  <p:sldIdLst>
    <p:sldId id="281" r:id="rId8"/>
    <p:sldId id="294" r:id="rId9"/>
    <p:sldId id="295" r:id="rId10"/>
    <p:sldId id="296" r:id="rId11"/>
    <p:sldId id="297" r:id="rId12"/>
    <p:sldId id="298" r:id="rId13"/>
    <p:sldId id="299" r:id="rId14"/>
    <p:sldId id="300" r:id="rId15"/>
    <p:sldId id="291" r:id="rId16"/>
  </p:sldIdLst>
  <p:sldSz cx="12192000" cy="6858000"/>
  <p:notesSz cx="6858000" cy="9144000"/>
  <p:embeddedFontLst>
    <p:embeddedFont>
      <p:font typeface="British Council Sans" panose="020B0604020202020204" charset="0"/>
      <p:regular r:id="rId19"/>
      <p:bold r:id="rId20"/>
      <p:italic r:id="rId21"/>
      <p:boldItalic r:id="rId22"/>
    </p:embeddedFont>
    <p:embeddedFont>
      <p:font typeface="British Council Sans Headline" panose="020B0604020202020204" charset="0"/>
      <p:regular r:id="rId23"/>
      <p:bold r:id="rId24"/>
      <p:italic r:id="rId25"/>
      <p:boldItalic r:id="rId26"/>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CB9"/>
    <a:srgbClr val="9200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091" autoAdjust="0"/>
    <p:restoredTop sz="91803" autoAdjust="0"/>
  </p:normalViewPr>
  <p:slideViewPr>
    <p:cSldViewPr snapToGrid="0" snapToObjects="1">
      <p:cViewPr varScale="1">
        <p:scale>
          <a:sx n="80" d="100"/>
          <a:sy n="80" d="100"/>
        </p:scale>
        <p:origin x="996" y="9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82" d="100"/>
          <a:sy n="82" d="100"/>
        </p:scale>
        <p:origin x="2784" y="1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handoutMaster" Target="handoutMasters/handoutMaster1.xml"/><Relationship Id="rId26" Type="http://schemas.openxmlformats.org/officeDocument/2006/relationships/font" Target="fonts/font8.fntdata"/><Relationship Id="rId3" Type="http://schemas.openxmlformats.org/officeDocument/2006/relationships/slideMaster" Target="slideMasters/slideMaster3.xml"/><Relationship Id="rId21" Type="http://schemas.openxmlformats.org/officeDocument/2006/relationships/font" Target="fonts/font3.fntdata"/><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notesMaster" Target="notesMasters/notesMaster1.xml"/><Relationship Id="rId25" Type="http://schemas.openxmlformats.org/officeDocument/2006/relationships/font" Target="fonts/font7.fntdata"/><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font" Target="fonts/font2.fntdata"/><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font" Target="fonts/font6.fntdata"/><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font" Target="fonts/font5.fntdata"/><Relationship Id="rId28"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font" Target="fonts/font1.fntdata"/><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font" Target="fonts/font4.fntdata"/><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7838F2-D471-C640-904D-2835BEEAC3BE}" type="doc">
      <dgm:prSet loTypeId="urn:microsoft.com/office/officeart/2005/8/layout/radial5" loCatId="" qsTypeId="urn:microsoft.com/office/officeart/2005/8/quickstyle/simple4" qsCatId="simple" csTypeId="urn:microsoft.com/office/officeart/2005/8/colors/accent1_2" csCatId="accent1" phldr="1"/>
      <dgm:spPr/>
      <dgm:t>
        <a:bodyPr/>
        <a:lstStyle/>
        <a:p>
          <a:endParaRPr lang="es-ES"/>
        </a:p>
      </dgm:t>
    </dgm:pt>
    <dgm:pt modelId="{EDFEDAE0-D796-B74E-8F1E-CAB57A2B9112}">
      <dgm:prSet phldrT="[Texto]" custT="1"/>
      <dgm:spPr>
        <a:noFill/>
        <a:ln>
          <a:solidFill>
            <a:schemeClr val="tx2"/>
          </a:solidFill>
        </a:ln>
      </dgm:spPr>
      <dgm:t>
        <a:bodyPr/>
        <a:lstStyle/>
        <a:p>
          <a:r>
            <a:rPr lang="es-ES" sz="1100">
              <a:solidFill>
                <a:srgbClr val="000000"/>
              </a:solidFill>
              <a:latin typeface="Arial"/>
              <a:cs typeface="Arial"/>
            </a:rPr>
            <a:t>_ _ _</a:t>
          </a:r>
        </a:p>
      </dgm:t>
    </dgm:pt>
    <dgm:pt modelId="{3273EAF6-1C3A-EB46-A7A1-391852B53C5C}" type="parTrans" cxnId="{163F3D35-6E6E-4542-9A06-4583A25AEA55}">
      <dgm:prSet/>
      <dgm:spPr/>
      <dgm:t>
        <a:bodyPr/>
        <a:lstStyle/>
        <a:p>
          <a:endParaRPr lang="es-ES"/>
        </a:p>
      </dgm:t>
    </dgm:pt>
    <dgm:pt modelId="{C9B4A845-8C2E-C042-8A2E-81CFFA4EE93B}" type="sibTrans" cxnId="{163F3D35-6E6E-4542-9A06-4583A25AEA55}">
      <dgm:prSet/>
      <dgm:spPr/>
      <dgm:t>
        <a:bodyPr/>
        <a:lstStyle/>
        <a:p>
          <a:endParaRPr lang="es-ES"/>
        </a:p>
      </dgm:t>
    </dgm:pt>
    <dgm:pt modelId="{49CE3A39-A6AA-2A4B-9F04-C54A0783423F}">
      <dgm:prSet phldrT="[Texto]" custT="1"/>
      <dgm:spPr>
        <a:noFill/>
        <a:ln>
          <a:solidFill>
            <a:schemeClr val="tx2"/>
          </a:solidFill>
        </a:ln>
      </dgm:spPr>
      <dgm:t>
        <a:bodyPr/>
        <a:lstStyle/>
        <a:p>
          <a:r>
            <a:rPr lang="es-ES" sz="1800" b="1" dirty="0">
              <a:solidFill>
                <a:srgbClr val="000000"/>
              </a:solidFill>
              <a:latin typeface="+mn-lt"/>
              <a:cs typeface="Arial"/>
            </a:rPr>
            <a:t>007</a:t>
          </a:r>
        </a:p>
      </dgm:t>
    </dgm:pt>
    <dgm:pt modelId="{4C46715C-A6C7-C94B-9688-29B3B8BBBE24}" type="parTrans" cxnId="{F0F9DC12-0C24-8D45-AB35-12ED4A3840DB}">
      <dgm:prSet/>
      <dgm:spPr/>
      <dgm:t>
        <a:bodyPr/>
        <a:lstStyle/>
        <a:p>
          <a:endParaRPr lang="es-ES"/>
        </a:p>
      </dgm:t>
    </dgm:pt>
    <dgm:pt modelId="{DCCADB51-54E5-4046-A0A0-C35C1EFA09CA}" type="sibTrans" cxnId="{F0F9DC12-0C24-8D45-AB35-12ED4A3840DB}">
      <dgm:prSet/>
      <dgm:spPr/>
      <dgm:t>
        <a:bodyPr/>
        <a:lstStyle/>
        <a:p>
          <a:endParaRPr lang="es-ES"/>
        </a:p>
      </dgm:t>
    </dgm:pt>
    <dgm:pt modelId="{395BB3DA-C8CF-9E4A-A8FE-D8A07A436B71}">
      <dgm:prSet phldrT="[Texto]" custT="1"/>
      <dgm:spPr>
        <a:noFill/>
        <a:ln>
          <a:solidFill>
            <a:schemeClr val="tx2"/>
          </a:solidFill>
        </a:ln>
      </dgm:spPr>
      <dgm:t>
        <a:bodyPr/>
        <a:lstStyle/>
        <a:p>
          <a:r>
            <a:rPr lang="es-ES" sz="1800" b="1" dirty="0" err="1">
              <a:solidFill>
                <a:srgbClr val="000000"/>
              </a:solidFill>
              <a:latin typeface="+mn-lt"/>
              <a:cs typeface="Arial"/>
            </a:rPr>
            <a:t>bomb</a:t>
          </a:r>
          <a:endParaRPr lang="es-ES" sz="1800" b="1" dirty="0">
            <a:solidFill>
              <a:srgbClr val="000000"/>
            </a:solidFill>
            <a:latin typeface="+mn-lt"/>
            <a:cs typeface="Arial"/>
          </a:endParaRPr>
        </a:p>
      </dgm:t>
    </dgm:pt>
    <dgm:pt modelId="{3C3A4138-2DDE-0F4E-9209-3461852DCDC7}" type="parTrans" cxnId="{70DE2A49-DB4F-514B-AC18-F82AB03448D0}">
      <dgm:prSet/>
      <dgm:spPr/>
      <dgm:t>
        <a:bodyPr/>
        <a:lstStyle/>
        <a:p>
          <a:endParaRPr lang="es-ES"/>
        </a:p>
      </dgm:t>
    </dgm:pt>
    <dgm:pt modelId="{853F2A13-F859-9542-B5CB-DB475CEBC46B}" type="sibTrans" cxnId="{70DE2A49-DB4F-514B-AC18-F82AB03448D0}">
      <dgm:prSet/>
      <dgm:spPr/>
      <dgm:t>
        <a:bodyPr/>
        <a:lstStyle/>
        <a:p>
          <a:endParaRPr lang="es-ES"/>
        </a:p>
      </dgm:t>
    </dgm:pt>
    <dgm:pt modelId="{5C4EA14D-3144-3846-B24C-0370A8577C7F}">
      <dgm:prSet phldrT="[Texto]" custT="1"/>
      <dgm:spPr>
        <a:noFill/>
        <a:ln>
          <a:solidFill>
            <a:schemeClr val="tx2"/>
          </a:solidFill>
        </a:ln>
        <a:effectLst/>
      </dgm:spPr>
      <dgm:t>
        <a:bodyPr/>
        <a:lstStyle/>
        <a:p>
          <a:r>
            <a:rPr lang="es-ES" sz="1800" b="1" dirty="0" err="1">
              <a:solidFill>
                <a:srgbClr val="000000"/>
              </a:solidFill>
              <a:latin typeface="+mn-lt"/>
              <a:cs typeface="Arial"/>
            </a:rPr>
            <a:t>code</a:t>
          </a:r>
          <a:endParaRPr lang="es-ES" sz="1800" b="1" dirty="0">
            <a:solidFill>
              <a:srgbClr val="000000"/>
            </a:solidFill>
            <a:latin typeface="+mn-lt"/>
            <a:cs typeface="Arial"/>
          </a:endParaRPr>
        </a:p>
      </dgm:t>
    </dgm:pt>
    <dgm:pt modelId="{AE3BB2A6-0255-8943-9C0A-330AE6AD27C9}" type="parTrans" cxnId="{29DCC64A-D9E4-1A4C-814B-EBD97737252A}">
      <dgm:prSet/>
      <dgm:spPr/>
      <dgm:t>
        <a:bodyPr/>
        <a:lstStyle/>
        <a:p>
          <a:endParaRPr lang="es-ES"/>
        </a:p>
      </dgm:t>
    </dgm:pt>
    <dgm:pt modelId="{66AC4437-C0A0-F84E-A251-5C4EB6AE0528}" type="sibTrans" cxnId="{29DCC64A-D9E4-1A4C-814B-EBD97737252A}">
      <dgm:prSet/>
      <dgm:spPr/>
      <dgm:t>
        <a:bodyPr/>
        <a:lstStyle/>
        <a:p>
          <a:endParaRPr lang="es-ES"/>
        </a:p>
      </dgm:t>
    </dgm:pt>
    <dgm:pt modelId="{0BE0656E-EA4E-DE47-B3C7-AC621BA31F54}">
      <dgm:prSet phldrT="[Texto]" custT="1"/>
      <dgm:spPr>
        <a:noFill/>
        <a:ln>
          <a:solidFill>
            <a:schemeClr val="tx2"/>
          </a:solidFill>
        </a:ln>
      </dgm:spPr>
      <dgm:t>
        <a:bodyPr/>
        <a:lstStyle/>
        <a:p>
          <a:r>
            <a:rPr lang="es-ES" sz="1800" b="1" dirty="0" err="1">
              <a:solidFill>
                <a:srgbClr val="000000"/>
              </a:solidFill>
              <a:latin typeface="+mn-lt"/>
              <a:cs typeface="Arial"/>
            </a:rPr>
            <a:t>secret</a:t>
          </a:r>
          <a:r>
            <a:rPr lang="es-ES" sz="1800" b="1" dirty="0">
              <a:solidFill>
                <a:srgbClr val="000000"/>
              </a:solidFill>
              <a:latin typeface="+mn-lt"/>
              <a:cs typeface="Arial"/>
            </a:rPr>
            <a:t> </a:t>
          </a:r>
          <a:r>
            <a:rPr lang="es-ES" sz="1800" b="1" dirty="0" err="1">
              <a:solidFill>
                <a:srgbClr val="000000"/>
              </a:solidFill>
              <a:latin typeface="+mn-lt"/>
              <a:cs typeface="Arial"/>
            </a:rPr>
            <a:t>identity</a:t>
          </a:r>
          <a:endParaRPr lang="es-ES" sz="1800" b="1" dirty="0">
            <a:solidFill>
              <a:srgbClr val="000000"/>
            </a:solidFill>
            <a:latin typeface="+mn-lt"/>
            <a:cs typeface="Arial"/>
          </a:endParaRPr>
        </a:p>
      </dgm:t>
    </dgm:pt>
    <dgm:pt modelId="{6601C315-DB0C-2449-8493-4D3E97ABDFE2}" type="parTrans" cxnId="{EA44505B-0538-ED4B-928C-DA47B3EB0401}">
      <dgm:prSet/>
      <dgm:spPr/>
      <dgm:t>
        <a:bodyPr/>
        <a:lstStyle/>
        <a:p>
          <a:endParaRPr lang="es-ES"/>
        </a:p>
      </dgm:t>
    </dgm:pt>
    <dgm:pt modelId="{668D1122-9C29-DB48-AB85-E1B101050BD6}" type="sibTrans" cxnId="{EA44505B-0538-ED4B-928C-DA47B3EB0401}">
      <dgm:prSet/>
      <dgm:spPr/>
      <dgm:t>
        <a:bodyPr/>
        <a:lstStyle/>
        <a:p>
          <a:endParaRPr lang="es-ES"/>
        </a:p>
      </dgm:t>
    </dgm:pt>
    <dgm:pt modelId="{68854206-B820-5B41-B9EC-9B9BFE47D7FF}">
      <dgm:prSet custT="1"/>
      <dgm:spPr>
        <a:noFill/>
        <a:ln>
          <a:solidFill>
            <a:schemeClr val="tx2"/>
          </a:solidFill>
        </a:ln>
      </dgm:spPr>
      <dgm:t>
        <a:bodyPr/>
        <a:lstStyle/>
        <a:p>
          <a:r>
            <a:rPr lang="es-ES" sz="1800" b="1" dirty="0" err="1">
              <a:solidFill>
                <a:srgbClr val="000000"/>
              </a:solidFill>
              <a:latin typeface="+mn-lt"/>
              <a:cs typeface="Arial"/>
            </a:rPr>
            <a:t>agent</a:t>
          </a:r>
          <a:endParaRPr lang="es-ES" sz="1800" b="1" dirty="0">
            <a:solidFill>
              <a:srgbClr val="000000"/>
            </a:solidFill>
            <a:latin typeface="+mn-lt"/>
            <a:cs typeface="Arial"/>
          </a:endParaRPr>
        </a:p>
      </dgm:t>
    </dgm:pt>
    <dgm:pt modelId="{9A4A488B-77A1-7F4F-8153-AFEDE35FAC53}" type="parTrans" cxnId="{F0AD7147-6368-9D47-AB2B-62B0723B7527}">
      <dgm:prSet/>
      <dgm:spPr/>
      <dgm:t>
        <a:bodyPr/>
        <a:lstStyle/>
        <a:p>
          <a:endParaRPr lang="es-ES"/>
        </a:p>
      </dgm:t>
    </dgm:pt>
    <dgm:pt modelId="{0F9FA220-A8F7-2448-9CBA-5AAEE355C18D}" type="sibTrans" cxnId="{F0AD7147-6368-9D47-AB2B-62B0723B7527}">
      <dgm:prSet/>
      <dgm:spPr/>
      <dgm:t>
        <a:bodyPr/>
        <a:lstStyle/>
        <a:p>
          <a:endParaRPr lang="es-ES"/>
        </a:p>
      </dgm:t>
    </dgm:pt>
    <dgm:pt modelId="{4B9DCBFB-44CE-5248-B95E-84C3ECA4C5C5}" type="pres">
      <dgm:prSet presAssocID="{257838F2-D471-C640-904D-2835BEEAC3BE}" presName="Name0" presStyleCnt="0">
        <dgm:presLayoutVars>
          <dgm:chMax val="1"/>
          <dgm:dir/>
          <dgm:animLvl val="ctr"/>
          <dgm:resizeHandles val="exact"/>
        </dgm:presLayoutVars>
      </dgm:prSet>
      <dgm:spPr/>
    </dgm:pt>
    <dgm:pt modelId="{94685B0A-BB20-484B-8136-F88AE867FEC3}" type="pres">
      <dgm:prSet presAssocID="{EDFEDAE0-D796-B74E-8F1E-CAB57A2B9112}" presName="centerShape" presStyleLbl="node0" presStyleIdx="0" presStyleCnt="1" custLinFactNeighborX="1357" custLinFactNeighborY="-703"/>
      <dgm:spPr/>
    </dgm:pt>
    <dgm:pt modelId="{01F6D593-3091-4F49-BC29-0BD3885F0E96}" type="pres">
      <dgm:prSet presAssocID="{4C46715C-A6C7-C94B-9688-29B3B8BBBE24}" presName="parTrans" presStyleLbl="sibTrans2D1" presStyleIdx="0" presStyleCnt="5"/>
      <dgm:spPr/>
    </dgm:pt>
    <dgm:pt modelId="{8152912B-B77F-4D42-B80A-543D9AF32D1C}" type="pres">
      <dgm:prSet presAssocID="{4C46715C-A6C7-C94B-9688-29B3B8BBBE24}" presName="connectorText" presStyleLbl="sibTrans2D1" presStyleIdx="0" presStyleCnt="5"/>
      <dgm:spPr/>
    </dgm:pt>
    <dgm:pt modelId="{C73459CC-5683-714A-BD70-E9111A84464D}" type="pres">
      <dgm:prSet presAssocID="{49CE3A39-A6AA-2A4B-9F04-C54A0783423F}" presName="node" presStyleLbl="node1" presStyleIdx="0" presStyleCnt="5">
        <dgm:presLayoutVars>
          <dgm:bulletEnabled val="1"/>
        </dgm:presLayoutVars>
      </dgm:prSet>
      <dgm:spPr/>
    </dgm:pt>
    <dgm:pt modelId="{74E7CD23-FCB5-E748-9DBA-F0DCCB6059E2}" type="pres">
      <dgm:prSet presAssocID="{3C3A4138-2DDE-0F4E-9209-3461852DCDC7}" presName="parTrans" presStyleLbl="sibTrans2D1" presStyleIdx="1" presStyleCnt="5"/>
      <dgm:spPr/>
    </dgm:pt>
    <dgm:pt modelId="{32FB90E5-7E22-C64D-B85B-6E9B56899270}" type="pres">
      <dgm:prSet presAssocID="{3C3A4138-2DDE-0F4E-9209-3461852DCDC7}" presName="connectorText" presStyleLbl="sibTrans2D1" presStyleIdx="1" presStyleCnt="5"/>
      <dgm:spPr/>
    </dgm:pt>
    <dgm:pt modelId="{9A869EC8-A1A2-B242-A2CF-8E699E241B4F}" type="pres">
      <dgm:prSet presAssocID="{395BB3DA-C8CF-9E4A-A8FE-D8A07A436B71}" presName="node" presStyleLbl="node1" presStyleIdx="1" presStyleCnt="5">
        <dgm:presLayoutVars>
          <dgm:bulletEnabled val="1"/>
        </dgm:presLayoutVars>
      </dgm:prSet>
      <dgm:spPr/>
    </dgm:pt>
    <dgm:pt modelId="{74EF8C9E-E118-C248-AB0B-90FDA48EDABA}" type="pres">
      <dgm:prSet presAssocID="{AE3BB2A6-0255-8943-9C0A-330AE6AD27C9}" presName="parTrans" presStyleLbl="sibTrans2D1" presStyleIdx="2" presStyleCnt="5"/>
      <dgm:spPr/>
    </dgm:pt>
    <dgm:pt modelId="{371CA851-C46A-BB40-9515-4CBE8FDDB800}" type="pres">
      <dgm:prSet presAssocID="{AE3BB2A6-0255-8943-9C0A-330AE6AD27C9}" presName="connectorText" presStyleLbl="sibTrans2D1" presStyleIdx="2" presStyleCnt="5"/>
      <dgm:spPr/>
    </dgm:pt>
    <dgm:pt modelId="{FC700714-5EF6-E84E-8CA1-29B13D32C231}" type="pres">
      <dgm:prSet presAssocID="{5C4EA14D-3144-3846-B24C-0370A8577C7F}" presName="node" presStyleLbl="node1" presStyleIdx="2" presStyleCnt="5" custRadScaleRad="102180" custRadScaleInc="-29508">
        <dgm:presLayoutVars>
          <dgm:bulletEnabled val="1"/>
        </dgm:presLayoutVars>
      </dgm:prSet>
      <dgm:spPr/>
    </dgm:pt>
    <dgm:pt modelId="{9F1EAF88-AF9A-BD4A-A152-20C748C6DF27}" type="pres">
      <dgm:prSet presAssocID="{6601C315-DB0C-2449-8493-4D3E97ABDFE2}" presName="parTrans" presStyleLbl="sibTrans2D1" presStyleIdx="3" presStyleCnt="5"/>
      <dgm:spPr/>
    </dgm:pt>
    <dgm:pt modelId="{FEC128CD-27C5-874E-AB21-094E4025D1C9}" type="pres">
      <dgm:prSet presAssocID="{6601C315-DB0C-2449-8493-4D3E97ABDFE2}" presName="connectorText" presStyleLbl="sibTrans2D1" presStyleIdx="3" presStyleCnt="5"/>
      <dgm:spPr/>
    </dgm:pt>
    <dgm:pt modelId="{8B8FE23C-20B8-334D-A494-EF834A1E9514}" type="pres">
      <dgm:prSet presAssocID="{0BE0656E-EA4E-DE47-B3C7-AC621BA31F54}" presName="node" presStyleLbl="node1" presStyleIdx="3" presStyleCnt="5" custScaleX="230802" custRadScaleRad="111797" custRadScaleInc="35214">
        <dgm:presLayoutVars>
          <dgm:bulletEnabled val="1"/>
        </dgm:presLayoutVars>
      </dgm:prSet>
      <dgm:spPr/>
    </dgm:pt>
    <dgm:pt modelId="{6FF583F8-BB32-D542-8CFE-7A631D50BDF9}" type="pres">
      <dgm:prSet presAssocID="{9A4A488B-77A1-7F4F-8153-AFEDE35FAC53}" presName="parTrans" presStyleLbl="sibTrans2D1" presStyleIdx="4" presStyleCnt="5"/>
      <dgm:spPr/>
    </dgm:pt>
    <dgm:pt modelId="{5D0A44BA-C488-694E-9CA0-9CBC7EC84235}" type="pres">
      <dgm:prSet presAssocID="{9A4A488B-77A1-7F4F-8153-AFEDE35FAC53}" presName="connectorText" presStyleLbl="sibTrans2D1" presStyleIdx="4" presStyleCnt="5"/>
      <dgm:spPr/>
    </dgm:pt>
    <dgm:pt modelId="{11876DC3-C5F0-654E-97A9-A513C30C9E82}" type="pres">
      <dgm:prSet presAssocID="{68854206-B820-5B41-B9EC-9B9BFE47D7FF}" presName="node" presStyleLbl="node1" presStyleIdx="4" presStyleCnt="5">
        <dgm:presLayoutVars>
          <dgm:bulletEnabled val="1"/>
        </dgm:presLayoutVars>
      </dgm:prSet>
      <dgm:spPr/>
    </dgm:pt>
  </dgm:ptLst>
  <dgm:cxnLst>
    <dgm:cxn modelId="{C14C0200-F4E3-2348-ABF3-2790414E8367}" type="presOf" srcId="{68854206-B820-5B41-B9EC-9B9BFE47D7FF}" destId="{11876DC3-C5F0-654E-97A9-A513C30C9E82}" srcOrd="0" destOrd="0" presId="urn:microsoft.com/office/officeart/2005/8/layout/radial5"/>
    <dgm:cxn modelId="{AA681709-011E-FF46-94E6-C47233826925}" type="presOf" srcId="{3C3A4138-2DDE-0F4E-9209-3461852DCDC7}" destId="{32FB90E5-7E22-C64D-B85B-6E9B56899270}" srcOrd="1" destOrd="0" presId="urn:microsoft.com/office/officeart/2005/8/layout/radial5"/>
    <dgm:cxn modelId="{F0F9DC12-0C24-8D45-AB35-12ED4A3840DB}" srcId="{EDFEDAE0-D796-B74E-8F1E-CAB57A2B9112}" destId="{49CE3A39-A6AA-2A4B-9F04-C54A0783423F}" srcOrd="0" destOrd="0" parTransId="{4C46715C-A6C7-C94B-9688-29B3B8BBBE24}" sibTransId="{DCCADB51-54E5-4046-A0A0-C35C1EFA09CA}"/>
    <dgm:cxn modelId="{58C6BE1A-06EB-6046-B453-F18F9166CD36}" type="presOf" srcId="{EDFEDAE0-D796-B74E-8F1E-CAB57A2B9112}" destId="{94685B0A-BB20-484B-8136-F88AE867FEC3}" srcOrd="0" destOrd="0" presId="urn:microsoft.com/office/officeart/2005/8/layout/radial5"/>
    <dgm:cxn modelId="{1745E133-4EDF-C84B-930B-58636DB68637}" type="presOf" srcId="{6601C315-DB0C-2449-8493-4D3E97ABDFE2}" destId="{9F1EAF88-AF9A-BD4A-A152-20C748C6DF27}" srcOrd="0" destOrd="0" presId="urn:microsoft.com/office/officeart/2005/8/layout/radial5"/>
    <dgm:cxn modelId="{163F3D35-6E6E-4542-9A06-4583A25AEA55}" srcId="{257838F2-D471-C640-904D-2835BEEAC3BE}" destId="{EDFEDAE0-D796-B74E-8F1E-CAB57A2B9112}" srcOrd="0" destOrd="0" parTransId="{3273EAF6-1C3A-EB46-A7A1-391852B53C5C}" sibTransId="{C9B4A845-8C2E-C042-8A2E-81CFFA4EE93B}"/>
    <dgm:cxn modelId="{2073095B-6809-1346-8026-8B548CDF6E1B}" type="presOf" srcId="{9A4A488B-77A1-7F4F-8153-AFEDE35FAC53}" destId="{5D0A44BA-C488-694E-9CA0-9CBC7EC84235}" srcOrd="1" destOrd="0" presId="urn:microsoft.com/office/officeart/2005/8/layout/radial5"/>
    <dgm:cxn modelId="{71E1665B-9245-394B-BD79-010058104874}" type="presOf" srcId="{AE3BB2A6-0255-8943-9C0A-330AE6AD27C9}" destId="{371CA851-C46A-BB40-9515-4CBE8FDDB800}" srcOrd="1" destOrd="0" presId="urn:microsoft.com/office/officeart/2005/8/layout/radial5"/>
    <dgm:cxn modelId="{EA44505B-0538-ED4B-928C-DA47B3EB0401}" srcId="{EDFEDAE0-D796-B74E-8F1E-CAB57A2B9112}" destId="{0BE0656E-EA4E-DE47-B3C7-AC621BA31F54}" srcOrd="3" destOrd="0" parTransId="{6601C315-DB0C-2449-8493-4D3E97ABDFE2}" sibTransId="{668D1122-9C29-DB48-AB85-E1B101050BD6}"/>
    <dgm:cxn modelId="{B70DE65E-8CA9-2244-AC18-E957B5170AE5}" type="presOf" srcId="{AE3BB2A6-0255-8943-9C0A-330AE6AD27C9}" destId="{74EF8C9E-E118-C248-AB0B-90FDA48EDABA}" srcOrd="0" destOrd="0" presId="urn:microsoft.com/office/officeart/2005/8/layout/radial5"/>
    <dgm:cxn modelId="{41B82F41-B1B3-4542-8439-50A1CBEE25E2}" type="presOf" srcId="{3C3A4138-2DDE-0F4E-9209-3461852DCDC7}" destId="{74E7CD23-FCB5-E748-9DBA-F0DCCB6059E2}" srcOrd="0" destOrd="0" presId="urn:microsoft.com/office/officeart/2005/8/layout/radial5"/>
    <dgm:cxn modelId="{51169D44-FDFB-104B-9F55-56FEFADA5C71}" type="presOf" srcId="{9A4A488B-77A1-7F4F-8153-AFEDE35FAC53}" destId="{6FF583F8-BB32-D542-8CFE-7A631D50BDF9}" srcOrd="0" destOrd="0" presId="urn:microsoft.com/office/officeart/2005/8/layout/radial5"/>
    <dgm:cxn modelId="{69951346-CA4B-6C45-9926-C5EBD459810C}" type="presOf" srcId="{5C4EA14D-3144-3846-B24C-0370A8577C7F}" destId="{FC700714-5EF6-E84E-8CA1-29B13D32C231}" srcOrd="0" destOrd="0" presId="urn:microsoft.com/office/officeart/2005/8/layout/radial5"/>
    <dgm:cxn modelId="{F0AD7147-6368-9D47-AB2B-62B0723B7527}" srcId="{EDFEDAE0-D796-B74E-8F1E-CAB57A2B9112}" destId="{68854206-B820-5B41-B9EC-9B9BFE47D7FF}" srcOrd="4" destOrd="0" parTransId="{9A4A488B-77A1-7F4F-8153-AFEDE35FAC53}" sibTransId="{0F9FA220-A8F7-2448-9CBA-5AAEE355C18D}"/>
    <dgm:cxn modelId="{1C956868-BE99-1F42-A844-91A5B3C5AA9D}" type="presOf" srcId="{4C46715C-A6C7-C94B-9688-29B3B8BBBE24}" destId="{01F6D593-3091-4F49-BC29-0BD3885F0E96}" srcOrd="0" destOrd="0" presId="urn:microsoft.com/office/officeart/2005/8/layout/radial5"/>
    <dgm:cxn modelId="{70DE2A49-DB4F-514B-AC18-F82AB03448D0}" srcId="{EDFEDAE0-D796-B74E-8F1E-CAB57A2B9112}" destId="{395BB3DA-C8CF-9E4A-A8FE-D8A07A436B71}" srcOrd="1" destOrd="0" parTransId="{3C3A4138-2DDE-0F4E-9209-3461852DCDC7}" sibTransId="{853F2A13-F859-9542-B5CB-DB475CEBC46B}"/>
    <dgm:cxn modelId="{29DCC64A-D9E4-1A4C-814B-EBD97737252A}" srcId="{EDFEDAE0-D796-B74E-8F1E-CAB57A2B9112}" destId="{5C4EA14D-3144-3846-B24C-0370A8577C7F}" srcOrd="2" destOrd="0" parTransId="{AE3BB2A6-0255-8943-9C0A-330AE6AD27C9}" sibTransId="{66AC4437-C0A0-F84E-A251-5C4EB6AE0528}"/>
    <dgm:cxn modelId="{DC33A86D-7538-9F4A-9183-32FFCD876FF9}" type="presOf" srcId="{0BE0656E-EA4E-DE47-B3C7-AC621BA31F54}" destId="{8B8FE23C-20B8-334D-A494-EF834A1E9514}" srcOrd="0" destOrd="0" presId="urn:microsoft.com/office/officeart/2005/8/layout/radial5"/>
    <dgm:cxn modelId="{B5FE7257-D624-724F-8EEF-D8A75C28E2B4}" type="presOf" srcId="{4C46715C-A6C7-C94B-9688-29B3B8BBBE24}" destId="{8152912B-B77F-4D42-B80A-543D9AF32D1C}" srcOrd="1" destOrd="0" presId="urn:microsoft.com/office/officeart/2005/8/layout/radial5"/>
    <dgm:cxn modelId="{BD06A17A-88A2-6C45-A9C7-8CFA587F192A}" type="presOf" srcId="{257838F2-D471-C640-904D-2835BEEAC3BE}" destId="{4B9DCBFB-44CE-5248-B95E-84C3ECA4C5C5}" srcOrd="0" destOrd="0" presId="urn:microsoft.com/office/officeart/2005/8/layout/radial5"/>
    <dgm:cxn modelId="{7F596B92-9EBD-2240-8911-60EB4F5C687E}" type="presOf" srcId="{49CE3A39-A6AA-2A4B-9F04-C54A0783423F}" destId="{C73459CC-5683-714A-BD70-E9111A84464D}" srcOrd="0" destOrd="0" presId="urn:microsoft.com/office/officeart/2005/8/layout/radial5"/>
    <dgm:cxn modelId="{CA7F8497-5AAE-C04D-9786-ECB16E6BEDF1}" type="presOf" srcId="{395BB3DA-C8CF-9E4A-A8FE-D8A07A436B71}" destId="{9A869EC8-A1A2-B242-A2CF-8E699E241B4F}" srcOrd="0" destOrd="0" presId="urn:microsoft.com/office/officeart/2005/8/layout/radial5"/>
    <dgm:cxn modelId="{707523E4-CB89-584F-BCA3-44D746BB3D58}" type="presOf" srcId="{6601C315-DB0C-2449-8493-4D3E97ABDFE2}" destId="{FEC128CD-27C5-874E-AB21-094E4025D1C9}" srcOrd="1" destOrd="0" presId="urn:microsoft.com/office/officeart/2005/8/layout/radial5"/>
    <dgm:cxn modelId="{6A602FE5-EE0A-6144-8045-5303A72E44BE}" type="presParOf" srcId="{4B9DCBFB-44CE-5248-B95E-84C3ECA4C5C5}" destId="{94685B0A-BB20-484B-8136-F88AE867FEC3}" srcOrd="0" destOrd="0" presId="urn:microsoft.com/office/officeart/2005/8/layout/radial5"/>
    <dgm:cxn modelId="{2A6BE981-5896-224E-B88B-6ACC97BD1F8E}" type="presParOf" srcId="{4B9DCBFB-44CE-5248-B95E-84C3ECA4C5C5}" destId="{01F6D593-3091-4F49-BC29-0BD3885F0E96}" srcOrd="1" destOrd="0" presId="urn:microsoft.com/office/officeart/2005/8/layout/radial5"/>
    <dgm:cxn modelId="{530D44EA-D9B3-2546-B7FF-6ABD0B2DD84D}" type="presParOf" srcId="{01F6D593-3091-4F49-BC29-0BD3885F0E96}" destId="{8152912B-B77F-4D42-B80A-543D9AF32D1C}" srcOrd="0" destOrd="0" presId="urn:microsoft.com/office/officeart/2005/8/layout/radial5"/>
    <dgm:cxn modelId="{7DEF3CDE-1FBD-7E4E-B482-E9008D0C1DB8}" type="presParOf" srcId="{4B9DCBFB-44CE-5248-B95E-84C3ECA4C5C5}" destId="{C73459CC-5683-714A-BD70-E9111A84464D}" srcOrd="2" destOrd="0" presId="urn:microsoft.com/office/officeart/2005/8/layout/radial5"/>
    <dgm:cxn modelId="{6198A8C7-C956-494E-A323-A195E922EFF7}" type="presParOf" srcId="{4B9DCBFB-44CE-5248-B95E-84C3ECA4C5C5}" destId="{74E7CD23-FCB5-E748-9DBA-F0DCCB6059E2}" srcOrd="3" destOrd="0" presId="urn:microsoft.com/office/officeart/2005/8/layout/radial5"/>
    <dgm:cxn modelId="{A5B7EBC7-01E2-7343-96D8-320A86204E39}" type="presParOf" srcId="{74E7CD23-FCB5-E748-9DBA-F0DCCB6059E2}" destId="{32FB90E5-7E22-C64D-B85B-6E9B56899270}" srcOrd="0" destOrd="0" presId="urn:microsoft.com/office/officeart/2005/8/layout/radial5"/>
    <dgm:cxn modelId="{ED9121BD-A92D-6D4C-81D7-4A6DB8A073EA}" type="presParOf" srcId="{4B9DCBFB-44CE-5248-B95E-84C3ECA4C5C5}" destId="{9A869EC8-A1A2-B242-A2CF-8E699E241B4F}" srcOrd="4" destOrd="0" presId="urn:microsoft.com/office/officeart/2005/8/layout/radial5"/>
    <dgm:cxn modelId="{C0A56BC2-3296-B74B-831B-12B22E55FB97}" type="presParOf" srcId="{4B9DCBFB-44CE-5248-B95E-84C3ECA4C5C5}" destId="{74EF8C9E-E118-C248-AB0B-90FDA48EDABA}" srcOrd="5" destOrd="0" presId="urn:microsoft.com/office/officeart/2005/8/layout/radial5"/>
    <dgm:cxn modelId="{9247B6D5-5185-FC49-AAB8-246353612CCD}" type="presParOf" srcId="{74EF8C9E-E118-C248-AB0B-90FDA48EDABA}" destId="{371CA851-C46A-BB40-9515-4CBE8FDDB800}" srcOrd="0" destOrd="0" presId="urn:microsoft.com/office/officeart/2005/8/layout/radial5"/>
    <dgm:cxn modelId="{0098423F-0273-A14D-BC4A-FD49257780A6}" type="presParOf" srcId="{4B9DCBFB-44CE-5248-B95E-84C3ECA4C5C5}" destId="{FC700714-5EF6-E84E-8CA1-29B13D32C231}" srcOrd="6" destOrd="0" presId="urn:microsoft.com/office/officeart/2005/8/layout/radial5"/>
    <dgm:cxn modelId="{01BA439E-695A-F14F-B1A6-AEDF496385D3}" type="presParOf" srcId="{4B9DCBFB-44CE-5248-B95E-84C3ECA4C5C5}" destId="{9F1EAF88-AF9A-BD4A-A152-20C748C6DF27}" srcOrd="7" destOrd="0" presId="urn:microsoft.com/office/officeart/2005/8/layout/radial5"/>
    <dgm:cxn modelId="{7608173A-6905-D44E-AB39-4BEA8BDC9546}" type="presParOf" srcId="{9F1EAF88-AF9A-BD4A-A152-20C748C6DF27}" destId="{FEC128CD-27C5-874E-AB21-094E4025D1C9}" srcOrd="0" destOrd="0" presId="urn:microsoft.com/office/officeart/2005/8/layout/radial5"/>
    <dgm:cxn modelId="{5DA3EE19-0B2F-B548-93B5-57DB320315EB}" type="presParOf" srcId="{4B9DCBFB-44CE-5248-B95E-84C3ECA4C5C5}" destId="{8B8FE23C-20B8-334D-A494-EF834A1E9514}" srcOrd="8" destOrd="0" presId="urn:microsoft.com/office/officeart/2005/8/layout/radial5"/>
    <dgm:cxn modelId="{9AB3A0E6-D08B-8A45-8FB3-29D9AEA3DD4E}" type="presParOf" srcId="{4B9DCBFB-44CE-5248-B95E-84C3ECA4C5C5}" destId="{6FF583F8-BB32-D542-8CFE-7A631D50BDF9}" srcOrd="9" destOrd="0" presId="urn:microsoft.com/office/officeart/2005/8/layout/radial5"/>
    <dgm:cxn modelId="{6641703D-95AA-484A-BD86-CBDB29ED9858}" type="presParOf" srcId="{6FF583F8-BB32-D542-8CFE-7A631D50BDF9}" destId="{5D0A44BA-C488-694E-9CA0-9CBC7EC84235}" srcOrd="0" destOrd="0" presId="urn:microsoft.com/office/officeart/2005/8/layout/radial5"/>
    <dgm:cxn modelId="{3C0D3DB3-C21D-544B-BD65-8C2D27950A99}" type="presParOf" srcId="{4B9DCBFB-44CE-5248-B95E-84C3ECA4C5C5}" destId="{11876DC3-C5F0-654E-97A9-A513C30C9E82}" srcOrd="10" destOrd="0" presId="urn:microsoft.com/office/officeart/2005/8/layout/radial5"/>
  </dgm:cxnLst>
  <dgm:bg>
    <a:effectLst>
      <a:outerShdw blurRad="50800" dist="38100" dir="2700000" algn="tl" rotWithShape="0">
        <a:schemeClr val="bg1">
          <a:alpha val="43000"/>
        </a:schemeClr>
      </a:outerShdw>
    </a:effect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685B0A-BB20-484B-8136-F88AE867FEC3}">
      <dsp:nvSpPr>
        <dsp:cNvPr id="0" name=""/>
        <dsp:cNvSpPr/>
      </dsp:nvSpPr>
      <dsp:spPr>
        <a:xfrm>
          <a:off x="4090056" y="1537224"/>
          <a:ext cx="1036703" cy="1036703"/>
        </a:xfrm>
        <a:prstGeom prst="ellipse">
          <a:avLst/>
        </a:prstGeom>
        <a:noFill/>
        <a:ln>
          <a:solidFill>
            <a:schemeClr val="tx2"/>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s-ES" sz="1100" kern="1200">
              <a:solidFill>
                <a:srgbClr val="000000"/>
              </a:solidFill>
              <a:latin typeface="Arial"/>
              <a:cs typeface="Arial"/>
            </a:rPr>
            <a:t>_ _ _</a:t>
          </a:r>
        </a:p>
      </dsp:txBody>
      <dsp:txXfrm>
        <a:off x="4241878" y="1689046"/>
        <a:ext cx="733059" cy="733059"/>
      </dsp:txXfrm>
    </dsp:sp>
    <dsp:sp modelId="{01F6D593-3091-4F49-BC29-0BD3885F0E96}">
      <dsp:nvSpPr>
        <dsp:cNvPr id="0" name=""/>
        <dsp:cNvSpPr/>
      </dsp:nvSpPr>
      <dsp:spPr>
        <a:xfrm rot="16105393">
          <a:off x="4470540" y="1136613"/>
          <a:ext cx="235356" cy="371030"/>
        </a:xfrm>
        <a:prstGeom prst="righ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s-ES" sz="1600" kern="1200"/>
        </a:p>
      </dsp:txBody>
      <dsp:txXfrm rot="10800000">
        <a:off x="4506815" y="1246109"/>
        <a:ext cx="164749" cy="222618"/>
      </dsp:txXfrm>
    </dsp:sp>
    <dsp:sp modelId="{C73459CC-5683-714A-BD70-E9111A84464D}">
      <dsp:nvSpPr>
        <dsp:cNvPr id="0" name=""/>
        <dsp:cNvSpPr/>
      </dsp:nvSpPr>
      <dsp:spPr>
        <a:xfrm>
          <a:off x="4021278" y="2459"/>
          <a:ext cx="1091266" cy="1091266"/>
        </a:xfrm>
        <a:prstGeom prst="ellipse">
          <a:avLst/>
        </a:prstGeom>
        <a:noFill/>
        <a:ln>
          <a:solidFill>
            <a:schemeClr val="tx2"/>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s-ES" sz="1800" b="1" kern="1200" dirty="0">
              <a:solidFill>
                <a:srgbClr val="000000"/>
              </a:solidFill>
              <a:latin typeface="+mn-lt"/>
              <a:cs typeface="Arial"/>
            </a:rPr>
            <a:t>007</a:t>
          </a:r>
        </a:p>
      </dsp:txBody>
      <dsp:txXfrm>
        <a:off x="4181090" y="162271"/>
        <a:ext cx="771642" cy="771642"/>
      </dsp:txXfrm>
    </dsp:sp>
    <dsp:sp modelId="{74E7CD23-FCB5-E748-9DBA-F0DCCB6059E2}">
      <dsp:nvSpPr>
        <dsp:cNvPr id="0" name=""/>
        <dsp:cNvSpPr/>
      </dsp:nvSpPr>
      <dsp:spPr>
        <a:xfrm rot="20537670">
          <a:off x="5184742" y="1650628"/>
          <a:ext cx="222020" cy="371030"/>
        </a:xfrm>
        <a:prstGeom prst="righ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s-ES" sz="1600" kern="1200"/>
        </a:p>
      </dsp:txBody>
      <dsp:txXfrm>
        <a:off x="5186319" y="1734962"/>
        <a:ext cx="155414" cy="222618"/>
      </dsp:txXfrm>
    </dsp:sp>
    <dsp:sp modelId="{9A869EC8-A1A2-B242-A2CF-8E699E241B4F}">
      <dsp:nvSpPr>
        <dsp:cNvPr id="0" name=""/>
        <dsp:cNvSpPr/>
      </dsp:nvSpPr>
      <dsp:spPr>
        <a:xfrm>
          <a:off x="5475424" y="1058959"/>
          <a:ext cx="1091266" cy="1091266"/>
        </a:xfrm>
        <a:prstGeom prst="ellipse">
          <a:avLst/>
        </a:prstGeom>
        <a:noFill/>
        <a:ln>
          <a:solidFill>
            <a:schemeClr val="tx2"/>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s-ES" sz="1800" b="1" kern="1200" dirty="0" err="1">
              <a:solidFill>
                <a:srgbClr val="000000"/>
              </a:solidFill>
              <a:latin typeface="+mn-lt"/>
              <a:cs typeface="Arial"/>
            </a:rPr>
            <a:t>bomb</a:t>
          </a:r>
          <a:endParaRPr lang="es-ES" sz="1800" b="1" kern="1200" dirty="0">
            <a:solidFill>
              <a:srgbClr val="000000"/>
            </a:solidFill>
            <a:latin typeface="+mn-lt"/>
            <a:cs typeface="Arial"/>
          </a:endParaRPr>
        </a:p>
      </dsp:txBody>
      <dsp:txXfrm>
        <a:off x="5635236" y="1218771"/>
        <a:ext cx="771642" cy="771642"/>
      </dsp:txXfrm>
    </dsp:sp>
    <dsp:sp modelId="{74EF8C9E-E118-C248-AB0B-90FDA48EDABA}">
      <dsp:nvSpPr>
        <dsp:cNvPr id="0" name=""/>
        <dsp:cNvSpPr/>
      </dsp:nvSpPr>
      <dsp:spPr>
        <a:xfrm rot="2700661">
          <a:off x="5012527" y="2402527"/>
          <a:ext cx="256286" cy="371030"/>
        </a:xfrm>
        <a:prstGeom prst="righ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s-ES" sz="1600" kern="1200"/>
        </a:p>
      </dsp:txBody>
      <dsp:txXfrm>
        <a:off x="5023792" y="2449544"/>
        <a:ext cx="179400" cy="222618"/>
      </dsp:txXfrm>
    </dsp:sp>
    <dsp:sp modelId="{FC700714-5EF6-E84E-8CA1-29B13D32C231}">
      <dsp:nvSpPr>
        <dsp:cNvPr id="0" name=""/>
        <dsp:cNvSpPr/>
      </dsp:nvSpPr>
      <dsp:spPr>
        <a:xfrm>
          <a:off x="5156842" y="2604431"/>
          <a:ext cx="1091266" cy="1091266"/>
        </a:xfrm>
        <a:prstGeom prst="ellipse">
          <a:avLst/>
        </a:prstGeom>
        <a:noFill/>
        <a:ln>
          <a:solidFill>
            <a:schemeClr val="tx2"/>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s-ES" sz="1800" b="1" kern="1200" dirty="0" err="1">
              <a:solidFill>
                <a:srgbClr val="000000"/>
              </a:solidFill>
              <a:latin typeface="+mn-lt"/>
              <a:cs typeface="Arial"/>
            </a:rPr>
            <a:t>code</a:t>
          </a:r>
          <a:endParaRPr lang="es-ES" sz="1800" b="1" kern="1200" dirty="0">
            <a:solidFill>
              <a:srgbClr val="000000"/>
            </a:solidFill>
            <a:latin typeface="+mn-lt"/>
            <a:cs typeface="Arial"/>
          </a:endParaRPr>
        </a:p>
      </dsp:txBody>
      <dsp:txXfrm>
        <a:off x="5316654" y="2764243"/>
        <a:ext cx="771642" cy="771642"/>
      </dsp:txXfrm>
    </dsp:sp>
    <dsp:sp modelId="{9F1EAF88-AF9A-BD4A-A152-20C748C6DF27}">
      <dsp:nvSpPr>
        <dsp:cNvPr id="0" name=""/>
        <dsp:cNvSpPr/>
      </dsp:nvSpPr>
      <dsp:spPr>
        <a:xfrm rot="8342674">
          <a:off x="3906591" y="2366111"/>
          <a:ext cx="260555" cy="371030"/>
        </a:xfrm>
        <a:prstGeom prst="righ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s-ES" sz="1600" kern="1200"/>
        </a:p>
      </dsp:txBody>
      <dsp:txXfrm rot="10800000">
        <a:off x="3975190" y="2414699"/>
        <a:ext cx="182389" cy="222618"/>
      </dsp:txXfrm>
    </dsp:sp>
    <dsp:sp modelId="{8B8FE23C-20B8-334D-A494-EF834A1E9514}">
      <dsp:nvSpPr>
        <dsp:cNvPr id="0" name=""/>
        <dsp:cNvSpPr/>
      </dsp:nvSpPr>
      <dsp:spPr>
        <a:xfrm>
          <a:off x="2023854" y="2660130"/>
          <a:ext cx="2518665" cy="1091266"/>
        </a:xfrm>
        <a:prstGeom prst="ellipse">
          <a:avLst/>
        </a:prstGeom>
        <a:noFill/>
        <a:ln>
          <a:solidFill>
            <a:schemeClr val="tx2"/>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s-ES" sz="1800" b="1" kern="1200" dirty="0" err="1">
              <a:solidFill>
                <a:srgbClr val="000000"/>
              </a:solidFill>
              <a:latin typeface="+mn-lt"/>
              <a:cs typeface="Arial"/>
            </a:rPr>
            <a:t>secret</a:t>
          </a:r>
          <a:r>
            <a:rPr lang="es-ES" sz="1800" b="1" kern="1200" dirty="0">
              <a:solidFill>
                <a:srgbClr val="000000"/>
              </a:solidFill>
              <a:latin typeface="+mn-lt"/>
              <a:cs typeface="Arial"/>
            </a:rPr>
            <a:t> </a:t>
          </a:r>
          <a:r>
            <a:rPr lang="es-ES" sz="1800" b="1" kern="1200" dirty="0" err="1">
              <a:solidFill>
                <a:srgbClr val="000000"/>
              </a:solidFill>
              <a:latin typeface="+mn-lt"/>
              <a:cs typeface="Arial"/>
            </a:rPr>
            <a:t>identity</a:t>
          </a:r>
          <a:endParaRPr lang="es-ES" sz="1800" b="1" kern="1200" dirty="0">
            <a:solidFill>
              <a:srgbClr val="000000"/>
            </a:solidFill>
            <a:latin typeface="+mn-lt"/>
            <a:cs typeface="Arial"/>
          </a:endParaRPr>
        </a:p>
      </dsp:txBody>
      <dsp:txXfrm>
        <a:off x="2392704" y="2819942"/>
        <a:ext cx="1780965" cy="771642"/>
      </dsp:txXfrm>
    </dsp:sp>
    <dsp:sp modelId="{6FF583F8-BB32-D542-8CFE-7A631D50BDF9}">
      <dsp:nvSpPr>
        <dsp:cNvPr id="0" name=""/>
        <dsp:cNvSpPr/>
      </dsp:nvSpPr>
      <dsp:spPr>
        <a:xfrm rot="11806783">
          <a:off x="3748785" y="1650663"/>
          <a:ext cx="264031" cy="371030"/>
        </a:xfrm>
        <a:prstGeom prst="righ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s-ES" sz="1600" kern="1200"/>
        </a:p>
      </dsp:txBody>
      <dsp:txXfrm rot="10800000">
        <a:off x="3826308" y="1736303"/>
        <a:ext cx="184822" cy="222618"/>
      </dsp:txXfrm>
    </dsp:sp>
    <dsp:sp modelId="{11876DC3-C5F0-654E-97A9-A513C30C9E82}">
      <dsp:nvSpPr>
        <dsp:cNvPr id="0" name=""/>
        <dsp:cNvSpPr/>
      </dsp:nvSpPr>
      <dsp:spPr>
        <a:xfrm>
          <a:off x="2567131" y="1058959"/>
          <a:ext cx="1091266" cy="1091266"/>
        </a:xfrm>
        <a:prstGeom prst="ellipse">
          <a:avLst/>
        </a:prstGeom>
        <a:noFill/>
        <a:ln>
          <a:solidFill>
            <a:schemeClr val="tx2"/>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s-ES" sz="1800" b="1" kern="1200" dirty="0" err="1">
              <a:solidFill>
                <a:srgbClr val="000000"/>
              </a:solidFill>
              <a:latin typeface="+mn-lt"/>
              <a:cs typeface="Arial"/>
            </a:rPr>
            <a:t>agent</a:t>
          </a:r>
          <a:endParaRPr lang="es-ES" sz="1800" b="1" kern="1200" dirty="0">
            <a:solidFill>
              <a:srgbClr val="000000"/>
            </a:solidFill>
            <a:latin typeface="+mn-lt"/>
            <a:cs typeface="Arial"/>
          </a:endParaRPr>
        </a:p>
      </dsp:txBody>
      <dsp:txXfrm>
        <a:off x="2726943" y="1218771"/>
        <a:ext cx="771642" cy="771642"/>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7A7BA6-C638-465B-9AAD-85D10B1E07AD}" type="datetimeFigureOut">
              <a:rPr lang="en-GB" smtClean="0"/>
              <a:t>24/07/2024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5C142D4-5647-4A56-9986-C5881B7B5362}" type="slidenum">
              <a:rPr lang="en-GB" smtClean="0"/>
              <a:t>‹#›</a:t>
            </a:fld>
            <a:endParaRPr lang="en-GB"/>
          </a:p>
        </p:txBody>
      </p:sp>
    </p:spTree>
    <p:extLst>
      <p:ext uri="{BB962C8B-B14F-4D97-AF65-F5344CB8AC3E}">
        <p14:creationId xmlns:p14="http://schemas.microsoft.com/office/powerpoint/2010/main" val="196926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303045-9E18-4723-8DEC-FFCFCD854557}" type="datetimeFigureOut">
              <a:rPr lang="en-GB" smtClean="0"/>
              <a:t>24/07/2024</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C7F705-F937-46CB-A48B-0D9E19179A36}" type="slidenum">
              <a:rPr lang="en-GB" smtClean="0"/>
              <a:t>‹#›</a:t>
            </a:fld>
            <a:endParaRPr lang="en-GB"/>
          </a:p>
        </p:txBody>
      </p:sp>
    </p:spTree>
    <p:extLst>
      <p:ext uri="{BB962C8B-B14F-4D97-AF65-F5344CB8AC3E}">
        <p14:creationId xmlns:p14="http://schemas.microsoft.com/office/powerpoint/2010/main" val="1292058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F705-F937-46CB-A48B-0D9E19179A36}" type="slidenum">
              <a:rPr lang="en-GB" smtClean="0"/>
              <a:t>1</a:t>
            </a:fld>
            <a:endParaRPr lang="en-GB"/>
          </a:p>
        </p:txBody>
      </p:sp>
    </p:spTree>
    <p:extLst>
      <p:ext uri="{BB962C8B-B14F-4D97-AF65-F5344CB8AC3E}">
        <p14:creationId xmlns:p14="http://schemas.microsoft.com/office/powerpoint/2010/main" val="322071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2</a:t>
            </a:fld>
            <a:endParaRPr lang="en-GB"/>
          </a:p>
        </p:txBody>
      </p:sp>
    </p:spTree>
    <p:extLst>
      <p:ext uri="{BB962C8B-B14F-4D97-AF65-F5344CB8AC3E}">
        <p14:creationId xmlns:p14="http://schemas.microsoft.com/office/powerpoint/2010/main" val="13534188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3</a:t>
            </a:fld>
            <a:endParaRPr lang="en-GB"/>
          </a:p>
        </p:txBody>
      </p:sp>
    </p:spTree>
    <p:extLst>
      <p:ext uri="{BB962C8B-B14F-4D97-AF65-F5344CB8AC3E}">
        <p14:creationId xmlns:p14="http://schemas.microsoft.com/office/powerpoint/2010/main" val="27523655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4</a:t>
            </a:fld>
            <a:endParaRPr lang="en-GB"/>
          </a:p>
        </p:txBody>
      </p:sp>
    </p:spTree>
    <p:extLst>
      <p:ext uri="{BB962C8B-B14F-4D97-AF65-F5344CB8AC3E}">
        <p14:creationId xmlns:p14="http://schemas.microsoft.com/office/powerpoint/2010/main" val="42493007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5</a:t>
            </a:fld>
            <a:endParaRPr lang="en-GB"/>
          </a:p>
        </p:txBody>
      </p:sp>
    </p:spTree>
    <p:extLst>
      <p:ext uri="{BB962C8B-B14F-4D97-AF65-F5344CB8AC3E}">
        <p14:creationId xmlns:p14="http://schemas.microsoft.com/office/powerpoint/2010/main" val="3686971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6</a:t>
            </a:fld>
            <a:endParaRPr lang="en-GB"/>
          </a:p>
        </p:txBody>
      </p:sp>
    </p:spTree>
    <p:extLst>
      <p:ext uri="{BB962C8B-B14F-4D97-AF65-F5344CB8AC3E}">
        <p14:creationId xmlns:p14="http://schemas.microsoft.com/office/powerpoint/2010/main" val="18956334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7</a:t>
            </a:fld>
            <a:endParaRPr lang="en-GB"/>
          </a:p>
        </p:txBody>
      </p:sp>
    </p:spTree>
    <p:extLst>
      <p:ext uri="{BB962C8B-B14F-4D97-AF65-F5344CB8AC3E}">
        <p14:creationId xmlns:p14="http://schemas.microsoft.com/office/powerpoint/2010/main" val="9648639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8</a:t>
            </a:fld>
            <a:endParaRPr lang="en-GB"/>
          </a:p>
        </p:txBody>
      </p:sp>
    </p:spTree>
    <p:extLst>
      <p:ext uri="{BB962C8B-B14F-4D97-AF65-F5344CB8AC3E}">
        <p14:creationId xmlns:p14="http://schemas.microsoft.com/office/powerpoint/2010/main" val="34913313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F705-F937-46CB-A48B-0D9E19179A36}" type="slidenum">
              <a:rPr lang="en-GB" smtClean="0"/>
              <a:t>9</a:t>
            </a:fld>
            <a:endParaRPr lang="en-GB"/>
          </a:p>
        </p:txBody>
      </p:sp>
    </p:spTree>
    <p:extLst>
      <p:ext uri="{BB962C8B-B14F-4D97-AF65-F5344CB8AC3E}">
        <p14:creationId xmlns:p14="http://schemas.microsoft.com/office/powerpoint/2010/main" val="24220006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bg2"/>
                </a:solidFill>
              </a:defRPr>
            </a:lvl1pPr>
          </a:lstStyle>
          <a:p>
            <a:r>
              <a:rPr lang="en-GB"/>
              <a:t>Click to edit Master title style</a:t>
            </a:r>
            <a:endParaRPr lang="en-US" dirty="0"/>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232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12" name="Picture 11">
            <a:extLst>
              <a:ext uri="{FF2B5EF4-FFF2-40B4-BE49-F238E27FC236}">
                <a16:creationId xmlns:a16="http://schemas.microsoft.com/office/drawing/2014/main" id="{68B4A97B-8C6F-A742-9B60-1B6AE71A1410}"/>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250959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accent1"/>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1365415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2"/>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a:t>
            </a:r>
            <a:r>
              <a:rPr lang="en-GB" noProof="0" dirty="0"/>
              <a:t>Master</a:t>
            </a:r>
            <a:r>
              <a:rPr lang="en-US" dirty="0"/>
              <a:t> text styles</a:t>
            </a:r>
          </a:p>
        </p:txBody>
      </p:sp>
      <p:pic>
        <p:nvPicPr>
          <p:cNvPr id="10" name="Picture 9">
            <a:extLst>
              <a:ext uri="{FF2B5EF4-FFF2-40B4-BE49-F238E27FC236}">
                <a16:creationId xmlns:a16="http://schemas.microsoft.com/office/drawing/2014/main" id="{B228E9DE-B6D7-D144-9B89-4C1ED3A472E8}"/>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14524025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27770726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13237451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Tree>
    <p:extLst>
      <p:ext uri="{BB962C8B-B14F-4D97-AF65-F5344CB8AC3E}">
        <p14:creationId xmlns:p14="http://schemas.microsoft.com/office/powerpoint/2010/main" val="3793720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Footer Placeholder 3"/>
          <p:cNvSpPr>
            <a:spLocks noGrp="1"/>
          </p:cNvSpPr>
          <p:nvPr>
            <p:ph type="ftr" sz="quarter" idx="11"/>
          </p:nvPr>
        </p:nvSpPr>
        <p:spPr/>
        <p:txBody>
          <a:bodyPr/>
          <a:lstStyle/>
          <a:p>
            <a:r>
              <a:rPr lang="en-GB" noProof="0"/>
              <a:t>www.teachingenglish.org.uk</a:t>
            </a:r>
            <a:endParaRPr lang="en-GB" noProof="0" dirty="0"/>
          </a:p>
        </p:txBody>
      </p:sp>
      <p:sp>
        <p:nvSpPr>
          <p:cNvPr id="5" name="Slide Number Placeholder 4"/>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0377434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GB" noProof="0" dirty="0"/>
              <a:t>Click</a:t>
            </a:r>
            <a:r>
              <a:rPr lang="en-US" dirty="0"/>
              <a:t> to edit Master title style</a:t>
            </a:r>
          </a:p>
        </p:txBody>
      </p:sp>
      <p:sp>
        <p:nvSpPr>
          <p:cNvPr id="3" name="Content Placeholder 2"/>
          <p:cNvSpPr>
            <a:spLocks noGrp="1"/>
          </p:cNvSpPr>
          <p:nvPr>
            <p:ph idx="1" hasCustomPrompt="1"/>
          </p:nvPr>
        </p:nvSpPr>
        <p:spPr/>
        <p:txBody>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11"/>
          </p:nvPr>
        </p:nvSpPr>
        <p:spPr/>
        <p:txBody>
          <a:bodyPr/>
          <a:lstStyle/>
          <a:p>
            <a:r>
              <a:rPr lang="en-GB" noProof="0"/>
              <a:t>www.teachingenglish.org.uk</a:t>
            </a:r>
            <a:endParaRPr lang="en-GB" noProof="0" dirty="0"/>
          </a:p>
        </p:txBody>
      </p:sp>
      <p:sp>
        <p:nvSpPr>
          <p:cNvPr id="6" name="Slide Number Placeholder 5"/>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0744703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columns">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GB" noProof="0" dirty="0"/>
              <a:t>Click to edit Master title style</a:t>
            </a:r>
          </a:p>
        </p:txBody>
      </p:sp>
      <p:sp>
        <p:nvSpPr>
          <p:cNvPr id="3" name="Content Placeholder 2"/>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a:t>
            </a:r>
            <a:r>
              <a:rPr lang="en-GB" noProof="0" dirty="0"/>
              <a:t>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US"/>
              <a:t>www.teachingenglish.org.uk</a:t>
            </a:r>
            <a:endParaRPr lang="en-US"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33508955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 column - lef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US" dirty="0"/>
              <a:t>Click </a:t>
            </a:r>
            <a:r>
              <a:rPr lang="en-GB" noProof="0" dirty="0"/>
              <a:t>to</a:t>
            </a:r>
            <a:r>
              <a:rPr lang="en-US" dirty="0"/>
              <a:t> edit Master title style</a:t>
            </a:r>
          </a:p>
        </p:txBody>
      </p:sp>
      <p:sp>
        <p:nvSpPr>
          <p:cNvPr id="3" name="Content Placeholder 2"/>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GB" noProof="0"/>
              <a:t>www.teachingenglish.org.uk</a:t>
            </a:r>
            <a:endParaRPr lang="en-GB" noProof="0"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
        <p:nvSpPr>
          <p:cNvPr id="8" name="Picture Placeholder 7">
            <a:extLst>
              <a:ext uri="{FF2B5EF4-FFF2-40B4-BE49-F238E27FC236}">
                <a16:creationId xmlns:a16="http://schemas.microsoft.com/office/drawing/2014/main" id="{5686E00B-4C6B-434C-80C9-F98EF22F317A}"/>
              </a:ext>
            </a:extLst>
          </p:cNvPr>
          <p:cNvSpPr>
            <a:spLocks noGrp="1"/>
          </p:cNvSpPr>
          <p:nvPr>
            <p:ph type="pic" sz="quarter" idx="13"/>
          </p:nvPr>
        </p:nvSpPr>
        <p:spPr>
          <a:xfrm>
            <a:off x="6264000" y="1512002"/>
            <a:ext cx="5328000" cy="4500563"/>
          </a:xfrm>
        </p:spPr>
        <p:txBody>
          <a:bodyPr/>
          <a:lstStyle/>
          <a:p>
            <a:endParaRPr lang="en-GB" noProof="0" dirty="0"/>
          </a:p>
        </p:txBody>
      </p:sp>
    </p:spTree>
    <p:extLst>
      <p:ext uri="{BB962C8B-B14F-4D97-AF65-F5344CB8AC3E}">
        <p14:creationId xmlns:p14="http://schemas.microsoft.com/office/powerpoint/2010/main" val="29251592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 column - righ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US" dirty="0"/>
              <a:t>Click to edit Master title style</a:t>
            </a:r>
          </a:p>
        </p:txBody>
      </p:sp>
      <p:sp>
        <p:nvSpPr>
          <p:cNvPr id="4" name="Content Placeholder 3"/>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GB" noProof="0"/>
              <a:t>www.teachingenglish.org.uk</a:t>
            </a:r>
            <a:endParaRPr lang="en-GB" noProof="0"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
        <p:nvSpPr>
          <p:cNvPr id="8" name="Picture Placeholder 7">
            <a:extLst>
              <a:ext uri="{FF2B5EF4-FFF2-40B4-BE49-F238E27FC236}">
                <a16:creationId xmlns:a16="http://schemas.microsoft.com/office/drawing/2014/main" id="{FCB1FB70-6F45-E74A-AF01-AB7AE7B3B932}"/>
              </a:ext>
            </a:extLst>
          </p:cNvPr>
          <p:cNvSpPr>
            <a:spLocks noGrp="1"/>
          </p:cNvSpPr>
          <p:nvPr>
            <p:ph type="pic" sz="quarter" idx="13"/>
          </p:nvPr>
        </p:nvSpPr>
        <p:spPr>
          <a:xfrm>
            <a:off x="648000" y="1511999"/>
            <a:ext cx="5328000" cy="4500000"/>
          </a:xfrm>
        </p:spPr>
        <p:txBody>
          <a:bodyPr/>
          <a:lstStyle/>
          <a:p>
            <a:endParaRPr lang="en-GB" noProof="0" dirty="0"/>
          </a:p>
        </p:txBody>
      </p:sp>
    </p:spTree>
    <p:extLst>
      <p:ext uri="{BB962C8B-B14F-4D97-AF65-F5344CB8AC3E}">
        <p14:creationId xmlns:p14="http://schemas.microsoft.com/office/powerpoint/2010/main" val="2992826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bg2"/>
                </a:solidFill>
              </a:defRPr>
            </a:lvl1pPr>
          </a:lstStyle>
          <a:p>
            <a:r>
              <a:rPr lang="en-GB" noProof="0"/>
              <a:t>Click to edit Master title style</a:t>
            </a:r>
            <a:endParaRPr lang="en-US" dirty="0"/>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0504371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GB" noProof="0"/>
              <a:t>www.teachingenglish.org.uk</a:t>
            </a:r>
            <a:endParaRPr lang="en-GB" noProof="0" dirty="0"/>
          </a:p>
        </p:txBody>
      </p:sp>
      <p:sp>
        <p:nvSpPr>
          <p:cNvPr id="4" name="Slide Number Placeholder 3"/>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6340101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3FC60-865B-B442-B90B-5AA6EFB56F7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ES"/>
          </a:p>
        </p:txBody>
      </p:sp>
      <p:sp>
        <p:nvSpPr>
          <p:cNvPr id="3" name="Subtitle 2">
            <a:extLst>
              <a:ext uri="{FF2B5EF4-FFF2-40B4-BE49-F238E27FC236}">
                <a16:creationId xmlns:a16="http://schemas.microsoft.com/office/drawing/2014/main" id="{33CE5286-FBB1-EA46-83F1-A6227079C7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ES"/>
          </a:p>
        </p:txBody>
      </p:sp>
      <p:sp>
        <p:nvSpPr>
          <p:cNvPr id="4" name="Date Placeholder 3">
            <a:extLst>
              <a:ext uri="{FF2B5EF4-FFF2-40B4-BE49-F238E27FC236}">
                <a16:creationId xmlns:a16="http://schemas.microsoft.com/office/drawing/2014/main" id="{435BA31A-4BB7-CE4E-982C-DA8D621EE4E5}"/>
              </a:ext>
            </a:extLst>
          </p:cNvPr>
          <p:cNvSpPr>
            <a:spLocks noGrp="1"/>
          </p:cNvSpPr>
          <p:nvPr>
            <p:ph type="dt" sz="half" idx="10"/>
          </p:nvPr>
        </p:nvSpPr>
        <p:spPr/>
        <p:txBody>
          <a:bodyPr/>
          <a:lstStyle/>
          <a:p>
            <a:fld id="{2A895F2C-50B8-EE47-896A-AC179E4995DC}" type="datetimeFigureOut">
              <a:rPr lang="en-ES" smtClean="0"/>
              <a:t>07/24/2024</a:t>
            </a:fld>
            <a:endParaRPr lang="en-ES"/>
          </a:p>
        </p:txBody>
      </p:sp>
      <p:sp>
        <p:nvSpPr>
          <p:cNvPr id="5" name="Footer Placeholder 4">
            <a:extLst>
              <a:ext uri="{FF2B5EF4-FFF2-40B4-BE49-F238E27FC236}">
                <a16:creationId xmlns:a16="http://schemas.microsoft.com/office/drawing/2014/main" id="{26EB0565-8A8F-7049-BF27-AA056B12B87A}"/>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9A3263C5-CCA8-424A-96F6-5A9F1627FD01}"/>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10583624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E0CCF-5D5F-5544-A6E6-B7434B886F9A}"/>
              </a:ext>
            </a:extLst>
          </p:cNvPr>
          <p:cNvSpPr>
            <a:spLocks noGrp="1"/>
          </p:cNvSpPr>
          <p:nvPr>
            <p:ph type="title"/>
          </p:nvPr>
        </p:nvSpPr>
        <p:spPr/>
        <p:txBody>
          <a:bodyPr/>
          <a:lstStyle/>
          <a:p>
            <a:r>
              <a:rPr lang="en-GB"/>
              <a:t>Click to edit Master title style</a:t>
            </a:r>
            <a:endParaRPr lang="en-ES"/>
          </a:p>
        </p:txBody>
      </p:sp>
      <p:sp>
        <p:nvSpPr>
          <p:cNvPr id="3" name="Content Placeholder 2">
            <a:extLst>
              <a:ext uri="{FF2B5EF4-FFF2-40B4-BE49-F238E27FC236}">
                <a16:creationId xmlns:a16="http://schemas.microsoft.com/office/drawing/2014/main" id="{5F57DCC5-46E8-4549-93A5-5B9C1F021A3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EBEA4F67-1088-3D42-BD2F-09C1CCA6D75F}"/>
              </a:ext>
            </a:extLst>
          </p:cNvPr>
          <p:cNvSpPr>
            <a:spLocks noGrp="1"/>
          </p:cNvSpPr>
          <p:nvPr>
            <p:ph type="dt" sz="half" idx="10"/>
          </p:nvPr>
        </p:nvSpPr>
        <p:spPr/>
        <p:txBody>
          <a:bodyPr/>
          <a:lstStyle/>
          <a:p>
            <a:fld id="{2A895F2C-50B8-EE47-896A-AC179E4995DC}" type="datetimeFigureOut">
              <a:rPr lang="en-ES" smtClean="0"/>
              <a:t>07/24/2024</a:t>
            </a:fld>
            <a:endParaRPr lang="en-ES"/>
          </a:p>
        </p:txBody>
      </p:sp>
      <p:sp>
        <p:nvSpPr>
          <p:cNvPr id="5" name="Footer Placeholder 4">
            <a:extLst>
              <a:ext uri="{FF2B5EF4-FFF2-40B4-BE49-F238E27FC236}">
                <a16:creationId xmlns:a16="http://schemas.microsoft.com/office/drawing/2014/main" id="{601A371D-1F61-4F4B-859A-05CBE9A81737}"/>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A44D9285-6916-6A40-8836-5BB0DF794D78}"/>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318524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58695-9906-794A-A5AC-4998C8887B5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ES"/>
          </a:p>
        </p:txBody>
      </p:sp>
      <p:sp>
        <p:nvSpPr>
          <p:cNvPr id="3" name="Text Placeholder 2">
            <a:extLst>
              <a:ext uri="{FF2B5EF4-FFF2-40B4-BE49-F238E27FC236}">
                <a16:creationId xmlns:a16="http://schemas.microsoft.com/office/drawing/2014/main" id="{F5E79D68-EE95-5541-9F00-4F4FEFEB39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D5E8B7A-B4DC-A345-BE62-69BDF4F26C61}"/>
              </a:ext>
            </a:extLst>
          </p:cNvPr>
          <p:cNvSpPr>
            <a:spLocks noGrp="1"/>
          </p:cNvSpPr>
          <p:nvPr>
            <p:ph type="dt" sz="half" idx="10"/>
          </p:nvPr>
        </p:nvSpPr>
        <p:spPr/>
        <p:txBody>
          <a:bodyPr/>
          <a:lstStyle/>
          <a:p>
            <a:fld id="{2A895F2C-50B8-EE47-896A-AC179E4995DC}" type="datetimeFigureOut">
              <a:rPr lang="en-ES" smtClean="0"/>
              <a:t>07/24/2024</a:t>
            </a:fld>
            <a:endParaRPr lang="en-ES"/>
          </a:p>
        </p:txBody>
      </p:sp>
      <p:sp>
        <p:nvSpPr>
          <p:cNvPr id="5" name="Footer Placeholder 4">
            <a:extLst>
              <a:ext uri="{FF2B5EF4-FFF2-40B4-BE49-F238E27FC236}">
                <a16:creationId xmlns:a16="http://schemas.microsoft.com/office/drawing/2014/main" id="{17BDCB8C-75EE-DC45-BC35-92CC0D39BE44}"/>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9AD95BA2-9911-5347-A7C7-D9F718CD66CE}"/>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5440623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9BE15-3D7E-F04B-A8D2-0514731F2AB4}"/>
              </a:ext>
            </a:extLst>
          </p:cNvPr>
          <p:cNvSpPr>
            <a:spLocks noGrp="1"/>
          </p:cNvSpPr>
          <p:nvPr>
            <p:ph type="title"/>
          </p:nvPr>
        </p:nvSpPr>
        <p:spPr/>
        <p:txBody>
          <a:bodyPr/>
          <a:lstStyle/>
          <a:p>
            <a:r>
              <a:rPr lang="en-GB"/>
              <a:t>Click to edit Master title style</a:t>
            </a:r>
            <a:endParaRPr lang="en-ES"/>
          </a:p>
        </p:txBody>
      </p:sp>
      <p:sp>
        <p:nvSpPr>
          <p:cNvPr id="3" name="Content Placeholder 2">
            <a:extLst>
              <a:ext uri="{FF2B5EF4-FFF2-40B4-BE49-F238E27FC236}">
                <a16:creationId xmlns:a16="http://schemas.microsoft.com/office/drawing/2014/main" id="{49ED241F-EEFA-BE4D-8F1D-2876C153011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Content Placeholder 3">
            <a:extLst>
              <a:ext uri="{FF2B5EF4-FFF2-40B4-BE49-F238E27FC236}">
                <a16:creationId xmlns:a16="http://schemas.microsoft.com/office/drawing/2014/main" id="{57196749-4463-C048-BFAD-1FA0154D85B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5" name="Date Placeholder 4">
            <a:extLst>
              <a:ext uri="{FF2B5EF4-FFF2-40B4-BE49-F238E27FC236}">
                <a16:creationId xmlns:a16="http://schemas.microsoft.com/office/drawing/2014/main" id="{0E64D0EC-FF7E-2444-AFDD-A15A6D1AB7FC}"/>
              </a:ext>
            </a:extLst>
          </p:cNvPr>
          <p:cNvSpPr>
            <a:spLocks noGrp="1"/>
          </p:cNvSpPr>
          <p:nvPr>
            <p:ph type="dt" sz="half" idx="10"/>
          </p:nvPr>
        </p:nvSpPr>
        <p:spPr/>
        <p:txBody>
          <a:bodyPr/>
          <a:lstStyle/>
          <a:p>
            <a:fld id="{2A895F2C-50B8-EE47-896A-AC179E4995DC}" type="datetimeFigureOut">
              <a:rPr lang="en-ES" smtClean="0"/>
              <a:t>07/24/2024</a:t>
            </a:fld>
            <a:endParaRPr lang="en-ES"/>
          </a:p>
        </p:txBody>
      </p:sp>
      <p:sp>
        <p:nvSpPr>
          <p:cNvPr id="6" name="Footer Placeholder 5">
            <a:extLst>
              <a:ext uri="{FF2B5EF4-FFF2-40B4-BE49-F238E27FC236}">
                <a16:creationId xmlns:a16="http://schemas.microsoft.com/office/drawing/2014/main" id="{229814AF-02BE-0F40-B38D-1AD62B8771C1}"/>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BDBE33AA-4738-8E4F-9A3B-FFA130FF7F03}"/>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832601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CD0EB-39BD-964B-A930-861D6E2304AF}"/>
              </a:ext>
            </a:extLst>
          </p:cNvPr>
          <p:cNvSpPr>
            <a:spLocks noGrp="1"/>
          </p:cNvSpPr>
          <p:nvPr>
            <p:ph type="title"/>
          </p:nvPr>
        </p:nvSpPr>
        <p:spPr>
          <a:xfrm>
            <a:off x="839788" y="365125"/>
            <a:ext cx="10515600" cy="1325563"/>
          </a:xfrm>
        </p:spPr>
        <p:txBody>
          <a:bodyPr/>
          <a:lstStyle/>
          <a:p>
            <a:r>
              <a:rPr lang="en-GB"/>
              <a:t>Click to edit Master title style</a:t>
            </a:r>
            <a:endParaRPr lang="en-ES"/>
          </a:p>
        </p:txBody>
      </p:sp>
      <p:sp>
        <p:nvSpPr>
          <p:cNvPr id="3" name="Text Placeholder 2">
            <a:extLst>
              <a:ext uri="{FF2B5EF4-FFF2-40B4-BE49-F238E27FC236}">
                <a16:creationId xmlns:a16="http://schemas.microsoft.com/office/drawing/2014/main" id="{70CFC383-635A-0C49-B08F-2A22BB914A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FE2051B-6E97-5F4A-9BBD-86789E65D05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5" name="Text Placeholder 4">
            <a:extLst>
              <a:ext uri="{FF2B5EF4-FFF2-40B4-BE49-F238E27FC236}">
                <a16:creationId xmlns:a16="http://schemas.microsoft.com/office/drawing/2014/main" id="{F2E3A68B-7100-E441-995A-D402EAF82E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0C565D2-1B16-F647-AA3D-790B0CDC64D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7" name="Date Placeholder 6">
            <a:extLst>
              <a:ext uri="{FF2B5EF4-FFF2-40B4-BE49-F238E27FC236}">
                <a16:creationId xmlns:a16="http://schemas.microsoft.com/office/drawing/2014/main" id="{A4A0AA92-09BD-E044-8103-20745EE61EB5}"/>
              </a:ext>
            </a:extLst>
          </p:cNvPr>
          <p:cNvSpPr>
            <a:spLocks noGrp="1"/>
          </p:cNvSpPr>
          <p:nvPr>
            <p:ph type="dt" sz="half" idx="10"/>
          </p:nvPr>
        </p:nvSpPr>
        <p:spPr/>
        <p:txBody>
          <a:bodyPr/>
          <a:lstStyle/>
          <a:p>
            <a:fld id="{2A895F2C-50B8-EE47-896A-AC179E4995DC}" type="datetimeFigureOut">
              <a:rPr lang="en-ES" smtClean="0"/>
              <a:t>07/24/2024</a:t>
            </a:fld>
            <a:endParaRPr lang="en-ES"/>
          </a:p>
        </p:txBody>
      </p:sp>
      <p:sp>
        <p:nvSpPr>
          <p:cNvPr id="8" name="Footer Placeholder 7">
            <a:extLst>
              <a:ext uri="{FF2B5EF4-FFF2-40B4-BE49-F238E27FC236}">
                <a16:creationId xmlns:a16="http://schemas.microsoft.com/office/drawing/2014/main" id="{8BDF43C2-15B7-D74C-8919-02DA66248CA5}"/>
              </a:ext>
            </a:extLst>
          </p:cNvPr>
          <p:cNvSpPr>
            <a:spLocks noGrp="1"/>
          </p:cNvSpPr>
          <p:nvPr>
            <p:ph type="ftr" sz="quarter" idx="11"/>
          </p:nvPr>
        </p:nvSpPr>
        <p:spPr/>
        <p:txBody>
          <a:bodyPr/>
          <a:lstStyle/>
          <a:p>
            <a:endParaRPr lang="en-ES"/>
          </a:p>
        </p:txBody>
      </p:sp>
      <p:sp>
        <p:nvSpPr>
          <p:cNvPr id="9" name="Slide Number Placeholder 8">
            <a:extLst>
              <a:ext uri="{FF2B5EF4-FFF2-40B4-BE49-F238E27FC236}">
                <a16:creationId xmlns:a16="http://schemas.microsoft.com/office/drawing/2014/main" id="{8E389521-ED33-5642-8A01-1138795999B0}"/>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130888994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9C15D-454C-364D-BDF6-0ED9549B37E3}"/>
              </a:ext>
            </a:extLst>
          </p:cNvPr>
          <p:cNvSpPr>
            <a:spLocks noGrp="1"/>
          </p:cNvSpPr>
          <p:nvPr>
            <p:ph type="title"/>
          </p:nvPr>
        </p:nvSpPr>
        <p:spPr/>
        <p:txBody>
          <a:bodyPr/>
          <a:lstStyle/>
          <a:p>
            <a:r>
              <a:rPr lang="en-GB"/>
              <a:t>Click to edit Master title style</a:t>
            </a:r>
            <a:endParaRPr lang="en-ES"/>
          </a:p>
        </p:txBody>
      </p:sp>
      <p:sp>
        <p:nvSpPr>
          <p:cNvPr id="3" name="Date Placeholder 2">
            <a:extLst>
              <a:ext uri="{FF2B5EF4-FFF2-40B4-BE49-F238E27FC236}">
                <a16:creationId xmlns:a16="http://schemas.microsoft.com/office/drawing/2014/main" id="{4FB64A24-3265-1E4A-A100-9F6D5CF8A9C0}"/>
              </a:ext>
            </a:extLst>
          </p:cNvPr>
          <p:cNvSpPr>
            <a:spLocks noGrp="1"/>
          </p:cNvSpPr>
          <p:nvPr>
            <p:ph type="dt" sz="half" idx="10"/>
          </p:nvPr>
        </p:nvSpPr>
        <p:spPr/>
        <p:txBody>
          <a:bodyPr/>
          <a:lstStyle/>
          <a:p>
            <a:fld id="{2A895F2C-50B8-EE47-896A-AC179E4995DC}" type="datetimeFigureOut">
              <a:rPr lang="en-ES" smtClean="0"/>
              <a:t>07/24/2024</a:t>
            </a:fld>
            <a:endParaRPr lang="en-ES"/>
          </a:p>
        </p:txBody>
      </p:sp>
      <p:sp>
        <p:nvSpPr>
          <p:cNvPr id="4" name="Footer Placeholder 3">
            <a:extLst>
              <a:ext uri="{FF2B5EF4-FFF2-40B4-BE49-F238E27FC236}">
                <a16:creationId xmlns:a16="http://schemas.microsoft.com/office/drawing/2014/main" id="{169D31D7-96DC-1E43-8DF6-C67C9DC23AC0}"/>
              </a:ext>
            </a:extLst>
          </p:cNvPr>
          <p:cNvSpPr>
            <a:spLocks noGrp="1"/>
          </p:cNvSpPr>
          <p:nvPr>
            <p:ph type="ftr" sz="quarter" idx="11"/>
          </p:nvPr>
        </p:nvSpPr>
        <p:spPr/>
        <p:txBody>
          <a:bodyPr/>
          <a:lstStyle/>
          <a:p>
            <a:endParaRPr lang="en-ES"/>
          </a:p>
        </p:txBody>
      </p:sp>
      <p:sp>
        <p:nvSpPr>
          <p:cNvPr id="5" name="Slide Number Placeholder 4">
            <a:extLst>
              <a:ext uri="{FF2B5EF4-FFF2-40B4-BE49-F238E27FC236}">
                <a16:creationId xmlns:a16="http://schemas.microsoft.com/office/drawing/2014/main" id="{BB4BDEEB-FAEF-0644-BBD0-E5097EC8CFDB}"/>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9439392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9D8EDD-9088-3540-A87E-80B83E966CB5}"/>
              </a:ext>
            </a:extLst>
          </p:cNvPr>
          <p:cNvSpPr>
            <a:spLocks noGrp="1"/>
          </p:cNvSpPr>
          <p:nvPr>
            <p:ph type="dt" sz="half" idx="10"/>
          </p:nvPr>
        </p:nvSpPr>
        <p:spPr/>
        <p:txBody>
          <a:bodyPr/>
          <a:lstStyle/>
          <a:p>
            <a:fld id="{2A895F2C-50B8-EE47-896A-AC179E4995DC}" type="datetimeFigureOut">
              <a:rPr lang="en-ES" smtClean="0"/>
              <a:t>07/24/2024</a:t>
            </a:fld>
            <a:endParaRPr lang="en-ES"/>
          </a:p>
        </p:txBody>
      </p:sp>
      <p:sp>
        <p:nvSpPr>
          <p:cNvPr id="3" name="Footer Placeholder 2">
            <a:extLst>
              <a:ext uri="{FF2B5EF4-FFF2-40B4-BE49-F238E27FC236}">
                <a16:creationId xmlns:a16="http://schemas.microsoft.com/office/drawing/2014/main" id="{F6718A9D-D064-424A-B6F2-E414179FDBCC}"/>
              </a:ext>
            </a:extLst>
          </p:cNvPr>
          <p:cNvSpPr>
            <a:spLocks noGrp="1"/>
          </p:cNvSpPr>
          <p:nvPr>
            <p:ph type="ftr" sz="quarter" idx="11"/>
          </p:nvPr>
        </p:nvSpPr>
        <p:spPr/>
        <p:txBody>
          <a:bodyPr/>
          <a:lstStyle/>
          <a:p>
            <a:endParaRPr lang="en-ES"/>
          </a:p>
        </p:txBody>
      </p:sp>
      <p:sp>
        <p:nvSpPr>
          <p:cNvPr id="4" name="Slide Number Placeholder 3">
            <a:extLst>
              <a:ext uri="{FF2B5EF4-FFF2-40B4-BE49-F238E27FC236}">
                <a16:creationId xmlns:a16="http://schemas.microsoft.com/office/drawing/2014/main" id="{FD7538CC-C136-EB4B-9537-BFB1D258153D}"/>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7651158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02370-CB69-9B42-8D87-681FC91BC54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ES"/>
          </a:p>
        </p:txBody>
      </p:sp>
      <p:sp>
        <p:nvSpPr>
          <p:cNvPr id="3" name="Content Placeholder 2">
            <a:extLst>
              <a:ext uri="{FF2B5EF4-FFF2-40B4-BE49-F238E27FC236}">
                <a16:creationId xmlns:a16="http://schemas.microsoft.com/office/drawing/2014/main" id="{3193161C-14F4-004A-9A46-6385CF73BB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Text Placeholder 3">
            <a:extLst>
              <a:ext uri="{FF2B5EF4-FFF2-40B4-BE49-F238E27FC236}">
                <a16:creationId xmlns:a16="http://schemas.microsoft.com/office/drawing/2014/main" id="{816FEC12-F972-DB4F-830E-49CDFA5CC5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EDB76D3-EC29-A041-9108-92C3BE8C0D2F}"/>
              </a:ext>
            </a:extLst>
          </p:cNvPr>
          <p:cNvSpPr>
            <a:spLocks noGrp="1"/>
          </p:cNvSpPr>
          <p:nvPr>
            <p:ph type="dt" sz="half" idx="10"/>
          </p:nvPr>
        </p:nvSpPr>
        <p:spPr/>
        <p:txBody>
          <a:bodyPr/>
          <a:lstStyle/>
          <a:p>
            <a:fld id="{2A895F2C-50B8-EE47-896A-AC179E4995DC}" type="datetimeFigureOut">
              <a:rPr lang="en-ES" smtClean="0"/>
              <a:t>07/24/2024</a:t>
            </a:fld>
            <a:endParaRPr lang="en-ES"/>
          </a:p>
        </p:txBody>
      </p:sp>
      <p:sp>
        <p:nvSpPr>
          <p:cNvPr id="6" name="Footer Placeholder 5">
            <a:extLst>
              <a:ext uri="{FF2B5EF4-FFF2-40B4-BE49-F238E27FC236}">
                <a16:creationId xmlns:a16="http://schemas.microsoft.com/office/drawing/2014/main" id="{D56CD103-4FC0-634C-8EFD-A6E38727A1FF}"/>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7FFC5719-AFBF-D643-A1E9-796973E6ED22}"/>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2723080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E0614-6659-EB46-A706-8E3321648D3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ES"/>
          </a:p>
        </p:txBody>
      </p:sp>
      <p:sp>
        <p:nvSpPr>
          <p:cNvPr id="3" name="Picture Placeholder 2">
            <a:extLst>
              <a:ext uri="{FF2B5EF4-FFF2-40B4-BE49-F238E27FC236}">
                <a16:creationId xmlns:a16="http://schemas.microsoft.com/office/drawing/2014/main" id="{8A366ADB-DC00-0C43-B722-09A575E9D8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ES"/>
          </a:p>
        </p:txBody>
      </p:sp>
      <p:sp>
        <p:nvSpPr>
          <p:cNvPr id="4" name="Text Placeholder 3">
            <a:extLst>
              <a:ext uri="{FF2B5EF4-FFF2-40B4-BE49-F238E27FC236}">
                <a16:creationId xmlns:a16="http://schemas.microsoft.com/office/drawing/2014/main" id="{3153EABA-E722-EA49-B994-277995FC38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6A49783-E57C-CD46-ADA9-0A2A3EF5A34B}"/>
              </a:ext>
            </a:extLst>
          </p:cNvPr>
          <p:cNvSpPr>
            <a:spLocks noGrp="1"/>
          </p:cNvSpPr>
          <p:nvPr>
            <p:ph type="dt" sz="half" idx="10"/>
          </p:nvPr>
        </p:nvSpPr>
        <p:spPr/>
        <p:txBody>
          <a:bodyPr/>
          <a:lstStyle/>
          <a:p>
            <a:fld id="{2A895F2C-50B8-EE47-896A-AC179E4995DC}" type="datetimeFigureOut">
              <a:rPr lang="en-ES" smtClean="0"/>
              <a:t>07/24/2024</a:t>
            </a:fld>
            <a:endParaRPr lang="en-ES"/>
          </a:p>
        </p:txBody>
      </p:sp>
      <p:sp>
        <p:nvSpPr>
          <p:cNvPr id="6" name="Footer Placeholder 5">
            <a:extLst>
              <a:ext uri="{FF2B5EF4-FFF2-40B4-BE49-F238E27FC236}">
                <a16:creationId xmlns:a16="http://schemas.microsoft.com/office/drawing/2014/main" id="{7AC280CA-2596-944A-9FB7-761F82B76A15}"/>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6A93DC0F-680C-E740-8B6B-3A1666B7F8A0}"/>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722195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bg2"/>
                </a:solidFill>
              </a:defRPr>
            </a:lvl1pPr>
          </a:lstStyle>
          <a:p>
            <a:r>
              <a:rPr lang="en-GB"/>
              <a:t>Click to edit Master 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79344853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058E5-2C05-6F41-8A23-D3E8E13C9B29}"/>
              </a:ext>
            </a:extLst>
          </p:cNvPr>
          <p:cNvSpPr>
            <a:spLocks noGrp="1"/>
          </p:cNvSpPr>
          <p:nvPr>
            <p:ph type="title"/>
          </p:nvPr>
        </p:nvSpPr>
        <p:spPr/>
        <p:txBody>
          <a:bodyPr/>
          <a:lstStyle/>
          <a:p>
            <a:r>
              <a:rPr lang="en-GB"/>
              <a:t>Click to edit Master title style</a:t>
            </a:r>
            <a:endParaRPr lang="en-ES"/>
          </a:p>
        </p:txBody>
      </p:sp>
      <p:sp>
        <p:nvSpPr>
          <p:cNvPr id="3" name="Vertical Text Placeholder 2">
            <a:extLst>
              <a:ext uri="{FF2B5EF4-FFF2-40B4-BE49-F238E27FC236}">
                <a16:creationId xmlns:a16="http://schemas.microsoft.com/office/drawing/2014/main" id="{8444019A-4585-0842-A4F5-A02B7A13DF57}"/>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A1EBF43A-A56F-504E-82F7-CDC111A63C5B}"/>
              </a:ext>
            </a:extLst>
          </p:cNvPr>
          <p:cNvSpPr>
            <a:spLocks noGrp="1"/>
          </p:cNvSpPr>
          <p:nvPr>
            <p:ph type="dt" sz="half" idx="10"/>
          </p:nvPr>
        </p:nvSpPr>
        <p:spPr/>
        <p:txBody>
          <a:bodyPr/>
          <a:lstStyle/>
          <a:p>
            <a:fld id="{2A895F2C-50B8-EE47-896A-AC179E4995DC}" type="datetimeFigureOut">
              <a:rPr lang="en-ES" smtClean="0"/>
              <a:t>07/24/2024</a:t>
            </a:fld>
            <a:endParaRPr lang="en-ES"/>
          </a:p>
        </p:txBody>
      </p:sp>
      <p:sp>
        <p:nvSpPr>
          <p:cNvPr id="5" name="Footer Placeholder 4">
            <a:extLst>
              <a:ext uri="{FF2B5EF4-FFF2-40B4-BE49-F238E27FC236}">
                <a16:creationId xmlns:a16="http://schemas.microsoft.com/office/drawing/2014/main" id="{A77711DA-3466-674A-9399-0CCA46F106CB}"/>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8939A817-3498-0440-B5C2-288C45508DB6}"/>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9687749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38ECBD-5AF8-EE4C-B1F0-6BADF51F30D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ES"/>
          </a:p>
        </p:txBody>
      </p:sp>
      <p:sp>
        <p:nvSpPr>
          <p:cNvPr id="3" name="Vertical Text Placeholder 2">
            <a:extLst>
              <a:ext uri="{FF2B5EF4-FFF2-40B4-BE49-F238E27FC236}">
                <a16:creationId xmlns:a16="http://schemas.microsoft.com/office/drawing/2014/main" id="{26C58C5E-18F7-5249-BC6C-95F5A9CA5EA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0F6E053D-5644-3D4C-BFEC-9B2AED00A92D}"/>
              </a:ext>
            </a:extLst>
          </p:cNvPr>
          <p:cNvSpPr>
            <a:spLocks noGrp="1"/>
          </p:cNvSpPr>
          <p:nvPr>
            <p:ph type="dt" sz="half" idx="10"/>
          </p:nvPr>
        </p:nvSpPr>
        <p:spPr/>
        <p:txBody>
          <a:bodyPr/>
          <a:lstStyle/>
          <a:p>
            <a:fld id="{2A895F2C-50B8-EE47-896A-AC179E4995DC}" type="datetimeFigureOut">
              <a:rPr lang="en-ES" smtClean="0"/>
              <a:t>07/24/2024</a:t>
            </a:fld>
            <a:endParaRPr lang="en-ES"/>
          </a:p>
        </p:txBody>
      </p:sp>
      <p:sp>
        <p:nvSpPr>
          <p:cNvPr id="5" name="Footer Placeholder 4">
            <a:extLst>
              <a:ext uri="{FF2B5EF4-FFF2-40B4-BE49-F238E27FC236}">
                <a16:creationId xmlns:a16="http://schemas.microsoft.com/office/drawing/2014/main" id="{C805F68C-4918-1449-9236-F21E8125EC6E}"/>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292AE548-A9BA-984B-AFE8-CFC30CA96762}"/>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14129903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3516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1"/>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t>
            </a:r>
            <a:r>
              <a:rPr lang="en-GB" noProof="0" dirty="0"/>
              <a:t>edit</a:t>
            </a:r>
            <a:r>
              <a:rPr lang="en-US" dirty="0"/>
              <a: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848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Master text styles</a:t>
            </a:r>
          </a:p>
        </p:txBody>
      </p:sp>
      <p:pic>
        <p:nvPicPr>
          <p:cNvPr id="12" name="Picture 11">
            <a:extLst>
              <a:ext uri="{FF2B5EF4-FFF2-40B4-BE49-F238E27FC236}">
                <a16:creationId xmlns:a16="http://schemas.microsoft.com/office/drawing/2014/main" id="{68B4A97B-8C6F-A742-9B60-1B6AE71A1410}"/>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4068860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2279331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US" dirty="0"/>
              <a:t>Click to </a:t>
            </a:r>
            <a:r>
              <a:rPr lang="en-GB" noProof="0" dirty="0"/>
              <a:t>edit</a:t>
            </a:r>
            <a:r>
              <a:rPr lang="en-US" dirty="0"/>
              <a: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2051459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Footer Placeholder 4">
            <a:extLst>
              <a:ext uri="{FF2B5EF4-FFF2-40B4-BE49-F238E27FC236}">
                <a16:creationId xmlns:a16="http://schemas.microsoft.com/office/drawing/2014/main" id="{DBCC5060-0956-494D-BDA8-83E48EFB48B7}"/>
              </a:ext>
            </a:extLst>
          </p:cNvPr>
          <p:cNvSpPr>
            <a:spLocks noGrp="1"/>
          </p:cNvSpPr>
          <p:nvPr>
            <p:ph type="ftr" sz="quarter" idx="11"/>
          </p:nvPr>
        </p:nvSpPr>
        <p:spPr>
          <a:xfrm>
            <a:off x="648000" y="6192000"/>
            <a:ext cx="10848000" cy="180000"/>
          </a:xfrm>
        </p:spPr>
        <p:txBody>
          <a:bodyPr/>
          <a:lstStyle/>
          <a:p>
            <a:r>
              <a:rPr lang="en-GB" noProof="0"/>
              <a:t>www.teachingenglish.org.uk</a:t>
            </a:r>
            <a:endParaRPr lang="en-GB" noProof="0" dirty="0"/>
          </a:p>
        </p:txBody>
      </p:sp>
    </p:spTree>
    <p:extLst>
      <p:ext uri="{BB962C8B-B14F-4D97-AF65-F5344CB8AC3E}">
        <p14:creationId xmlns:p14="http://schemas.microsoft.com/office/powerpoint/2010/main" val="1112072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accent1"/>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23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a:t>
            </a:r>
            <a:r>
              <a:rPr lang="en-GB" noProof="0" dirty="0"/>
              <a:t>Master</a:t>
            </a:r>
            <a:r>
              <a:rPr lang="en-US" dirty="0"/>
              <a:t> text styles</a:t>
            </a:r>
          </a:p>
        </p:txBody>
      </p:sp>
      <p:pic>
        <p:nvPicPr>
          <p:cNvPr id="10" name="Picture 9">
            <a:extLst>
              <a:ext uri="{FF2B5EF4-FFF2-40B4-BE49-F238E27FC236}">
                <a16:creationId xmlns:a16="http://schemas.microsoft.com/office/drawing/2014/main" id="{B228E9DE-B6D7-D144-9B89-4C1ED3A472E8}"/>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1939506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accent1"/>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33421585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5" Type="http://schemas.openxmlformats.org/officeDocument/2006/relationships/theme" Target="../theme/theme4.xml"/><Relationship Id="rId4"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7.xml"/><Relationship Id="rId7" Type="http://schemas.openxmlformats.org/officeDocument/2006/relationships/theme" Target="../theme/theme5.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6.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78144029-A22A-9A49-B9EE-98B449D69D85}"/>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a:t>Click to edit Master title style</a:t>
            </a:r>
            <a:endParaRPr lang="en-US" dirty="0"/>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848000" cy="180000"/>
          </a:xfrm>
          <a:prstGeom prst="rect">
            <a:avLst/>
          </a:prstGeom>
        </p:spPr>
        <p:txBody>
          <a:bodyPr vert="horz" lIns="0" tIns="0" rIns="0" bIns="0" rtlCol="0" anchor="b" anchorCtr="0"/>
          <a:lstStyle>
            <a:lvl1pPr algn="l">
              <a:defRPr sz="1200" b="1">
                <a:solidFill>
                  <a:schemeClr val="tx1">
                    <a:tint val="75000"/>
                  </a:schemeClr>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673088132"/>
      </p:ext>
    </p:extLst>
  </p:cSld>
  <p:clrMap bg1="dk1" tx1="lt1" bg2="dk2" tx2="lt2" accent1="accent1" accent2="accent2" accent3="accent3" accent4="accent4" accent5="accent5" accent6="accent6" hlink="hlink" folHlink="folHlink"/>
  <p:sldLayoutIdLst>
    <p:sldLayoutId id="2147483723" r:id="rId1"/>
    <p:sldLayoutId id="2147483726" r:id="rId2"/>
    <p:sldLayoutId id="2147483745" r:id="rId3"/>
  </p:sldLayoutIdLst>
  <p:hf sldNum="0"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bg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bg2"/>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bg2"/>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bg2"/>
        </a:buClr>
        <a:buFont typeface="Arial" panose="020B0604020202020204" pitchFamily="34" charset="0"/>
        <a:buChar char="•"/>
        <a:defRPr sz="1800" kern="1200">
          <a:solidFill>
            <a:schemeClr val="bg2"/>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bg2"/>
        </a:buClr>
        <a:buFont typeface="British Council Sans" panose="020B0504020202020204" pitchFamily="34" charset="0"/>
        <a:buChar char="–"/>
        <a:defRPr sz="18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906F040B-0B1A-1441-942C-BE62348984CF}"/>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a:t>
            </a:r>
            <a:r>
              <a:rPr lang="en-GB" noProof="0" dirty="0"/>
              <a:t>Master</a:t>
            </a:r>
            <a:r>
              <a:rPr lang="en-US" dirty="0"/>
              <a:t>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848000" cy="180000"/>
          </a:xfrm>
          <a:prstGeom prst="rect">
            <a:avLst/>
          </a:prstGeom>
        </p:spPr>
        <p:txBody>
          <a:bodyPr vert="horz" lIns="0" tIns="0" rIns="0" bIns="0" rtlCol="0" anchor="b" anchorCtr="0"/>
          <a:lstStyle>
            <a:lvl1pPr algn="l">
              <a:defRPr sz="1200" b="1">
                <a:solidFill>
                  <a:schemeClr val="tx1">
                    <a:tint val="75000"/>
                  </a:schemeClr>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3102053450"/>
      </p:ext>
    </p:extLst>
  </p:cSld>
  <p:clrMap bg1="dk1" tx1="lt1" bg2="dk2" tx2="lt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Lst>
  <p:hf sldNum="0"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3F291D8B-9729-0B42-945A-DB3A4021540D}"/>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944000" cy="180000"/>
          </a:xfrm>
          <a:prstGeom prst="rect">
            <a:avLst/>
          </a:prstGeom>
        </p:spPr>
        <p:txBody>
          <a:bodyPr vert="horz" lIns="0" tIns="0" rIns="0" bIns="0" rtlCol="0" anchor="b" anchorCtr="0"/>
          <a:lstStyle>
            <a:lvl1pPr algn="l">
              <a:defRPr sz="1200" b="1">
                <a:solidFill>
                  <a:schemeClr val="tx2"/>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58982871"/>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64" r:id="rId3"/>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accent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bg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bg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bg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6BC31D06-11C4-444F-B6A7-6348071675B7}"/>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944000" cy="180000"/>
          </a:xfrm>
          <a:prstGeom prst="rect">
            <a:avLst/>
          </a:prstGeom>
        </p:spPr>
        <p:txBody>
          <a:bodyPr vert="horz" lIns="0" tIns="0" rIns="0" bIns="0" rtlCol="0" anchor="b" anchorCtr="0"/>
          <a:lstStyle>
            <a:lvl1pPr algn="l">
              <a:defRPr sz="1200" b="1">
                <a:solidFill>
                  <a:schemeClr val="tx2"/>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1119160655"/>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a:t>
            </a:r>
            <a:r>
              <a:rPr lang="en-GB" noProof="0" dirty="0"/>
              <a:t>to</a:t>
            </a:r>
            <a:r>
              <a:rPr lang="en-US" dirty="0"/>
              <a:t> edit Master title style</a:t>
            </a:r>
          </a:p>
        </p:txBody>
      </p:sp>
      <p:sp>
        <p:nvSpPr>
          <p:cNvPr id="3" name="Text Placeholder 2"/>
          <p:cNvSpPr>
            <a:spLocks noGrp="1"/>
          </p:cNvSpPr>
          <p:nvPr>
            <p:ph type="body" idx="1"/>
          </p:nvPr>
        </p:nvSpPr>
        <p:spPr>
          <a:xfrm>
            <a:off x="648000" y="1512000"/>
            <a:ext cx="8136000" cy="4500000"/>
          </a:xfrm>
          <a:prstGeom prst="rect">
            <a:avLst/>
          </a:prstGeom>
        </p:spPr>
        <p:txBody>
          <a:bodyPr vert="horz" lIns="0" tIns="0" rIns="0" bIns="0" rtlCol="0">
            <a:noAutofit/>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3"/>
          </p:nvPr>
        </p:nvSpPr>
        <p:spPr>
          <a:xfrm>
            <a:off x="648000" y="6192000"/>
            <a:ext cx="10439999" cy="180000"/>
          </a:xfrm>
          <a:prstGeom prst="rect">
            <a:avLst/>
          </a:prstGeom>
        </p:spPr>
        <p:txBody>
          <a:bodyPr vert="horz" lIns="0" tIns="0" rIns="0" bIns="0" rtlCol="0" anchor="b" anchorCtr="0"/>
          <a:lstStyle>
            <a:lvl1pPr algn="l">
              <a:defRPr sz="1200">
                <a:solidFill>
                  <a:schemeClr val="tx1"/>
                </a:solidFill>
              </a:defRPr>
            </a:lvl1pPr>
          </a:lstStyle>
          <a:p>
            <a:r>
              <a:rPr lang="en-GB" noProof="0"/>
              <a:t>www.teachingenglish.org.uk</a:t>
            </a:r>
            <a:endParaRPr lang="en-GB" noProof="0" dirty="0"/>
          </a:p>
        </p:txBody>
      </p:sp>
      <p:sp>
        <p:nvSpPr>
          <p:cNvPr id="6" name="Slide Number Placeholder 5"/>
          <p:cNvSpPr>
            <a:spLocks noGrp="1"/>
          </p:cNvSpPr>
          <p:nvPr>
            <p:ph type="sldNum" sz="quarter" idx="4"/>
          </p:nvPr>
        </p:nvSpPr>
        <p:spPr>
          <a:xfrm>
            <a:off x="11088000" y="6192000"/>
            <a:ext cx="504000" cy="180000"/>
          </a:xfrm>
          <a:prstGeom prst="rect">
            <a:avLst/>
          </a:prstGeom>
        </p:spPr>
        <p:txBody>
          <a:bodyPr vert="horz" lIns="0" tIns="0" rIns="0" bIns="0" rtlCol="0" anchor="b" anchorCtr="0"/>
          <a:lstStyle>
            <a:lvl1pPr algn="r">
              <a:defRPr sz="1200" b="1">
                <a:solidFill>
                  <a:schemeClr val="tx2"/>
                </a:solidFill>
              </a:defRPr>
            </a:lvl1pPr>
          </a:lstStyle>
          <a:p>
            <a:fld id="{A36854FA-307F-854E-96D4-DE585DB24BD3}" type="slidenum">
              <a:rPr lang="en-GB" smtClean="0"/>
              <a:pPr/>
              <a:t>‹#›</a:t>
            </a:fld>
            <a:endParaRPr lang="en-GB" dirty="0"/>
          </a:p>
        </p:txBody>
      </p:sp>
      <p:cxnSp>
        <p:nvCxnSpPr>
          <p:cNvPr id="7" name="Straight Connector 6">
            <a:extLst>
              <a:ext uri="{FF2B5EF4-FFF2-40B4-BE49-F238E27FC236}">
                <a16:creationId xmlns:a16="http://schemas.microsoft.com/office/drawing/2014/main" id="{DD557C23-2C1E-6744-965A-EB94DA68E1AC}"/>
              </a:ext>
            </a:extLst>
          </p:cNvPr>
          <p:cNvCxnSpPr/>
          <p:nvPr userDrawn="1"/>
        </p:nvCxnSpPr>
        <p:spPr>
          <a:xfrm>
            <a:off x="648000" y="396000"/>
            <a:ext cx="432000" cy="0"/>
          </a:xfrm>
          <a:prstGeom prst="line">
            <a:avLst/>
          </a:prstGeom>
          <a:ln w="30480" cap="rn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8408318"/>
      </p:ext>
    </p:extLst>
  </p:cSld>
  <p:clrMap bg1="lt1" tx1="dk1" bg2="lt2" tx2="dk2" accent1="accent1" accent2="accent2" accent3="accent3" accent4="accent4" accent5="accent5" accent6="accent6" hlink="hlink" folHlink="folHlink"/>
  <p:sldLayoutIdLst>
    <p:sldLayoutId id="2147483666" r:id="rId1"/>
    <p:sldLayoutId id="2147483662" r:id="rId2"/>
    <p:sldLayoutId id="2147483664" r:id="rId3"/>
    <p:sldLayoutId id="2147483684" r:id="rId4"/>
    <p:sldLayoutId id="2147483685" r:id="rId5"/>
    <p:sldLayoutId id="2147483667" r:id="rId6"/>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43337C-4476-0C46-9F6A-B732ABBE61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ES"/>
          </a:p>
        </p:txBody>
      </p:sp>
      <p:sp>
        <p:nvSpPr>
          <p:cNvPr id="3" name="Text Placeholder 2">
            <a:extLst>
              <a:ext uri="{FF2B5EF4-FFF2-40B4-BE49-F238E27FC236}">
                <a16:creationId xmlns:a16="http://schemas.microsoft.com/office/drawing/2014/main" id="{262E42B2-5106-8E4D-A6B9-95659CCBB3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FB971860-D38B-8349-BA26-A69F646103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95F2C-50B8-EE47-896A-AC179E4995DC}" type="datetimeFigureOut">
              <a:rPr lang="en-ES" smtClean="0"/>
              <a:t>07/24/2024</a:t>
            </a:fld>
            <a:endParaRPr lang="en-ES"/>
          </a:p>
        </p:txBody>
      </p:sp>
      <p:sp>
        <p:nvSpPr>
          <p:cNvPr id="5" name="Footer Placeholder 4">
            <a:extLst>
              <a:ext uri="{FF2B5EF4-FFF2-40B4-BE49-F238E27FC236}">
                <a16:creationId xmlns:a16="http://schemas.microsoft.com/office/drawing/2014/main" id="{76366D2D-5F84-1A4E-BBE1-247F24E0A7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ES"/>
          </a:p>
        </p:txBody>
      </p:sp>
      <p:sp>
        <p:nvSpPr>
          <p:cNvPr id="6" name="Slide Number Placeholder 5">
            <a:extLst>
              <a:ext uri="{FF2B5EF4-FFF2-40B4-BE49-F238E27FC236}">
                <a16:creationId xmlns:a16="http://schemas.microsoft.com/office/drawing/2014/main" id="{9A7C0873-67A8-8846-B3AF-BFD85F816E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6CC911-34ED-C141-AB1C-C424FE40F12D}" type="slidenum">
              <a:rPr lang="en-ES" smtClean="0"/>
              <a:t>‹#›</a:t>
            </a:fld>
            <a:endParaRPr lang="en-ES"/>
          </a:p>
        </p:txBody>
      </p:sp>
    </p:spTree>
    <p:extLst>
      <p:ext uri="{BB962C8B-B14F-4D97-AF65-F5344CB8AC3E}">
        <p14:creationId xmlns:p14="http://schemas.microsoft.com/office/powerpoint/2010/main" val="758333023"/>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648000" y="1512000"/>
            <a:ext cx="10944000" cy="4500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a:t>
            </a:r>
            <a:r>
              <a:rPr lang="en-GB" noProof="0" dirty="0"/>
              <a:t>level</a:t>
            </a:r>
          </a:p>
          <a:p>
            <a:pPr lvl="4"/>
            <a:r>
              <a:rPr lang="en-US" dirty="0"/>
              <a:t>Fifth level</a:t>
            </a:r>
          </a:p>
        </p:txBody>
      </p:sp>
    </p:spTree>
    <p:extLst>
      <p:ext uri="{BB962C8B-B14F-4D97-AF65-F5344CB8AC3E}">
        <p14:creationId xmlns:p14="http://schemas.microsoft.com/office/powerpoint/2010/main" val="3762126171"/>
      </p:ext>
    </p:extLst>
  </p:cSld>
  <p:clrMap bg1="lt1" tx1="dk1" bg2="lt2" tx2="dk2" accent1="accent1" accent2="accent2" accent3="accent3" accent4="accent4" accent5="accent5" accent6="accent6" hlink="hlink" folHlink="folHlink"/>
  <p:sldLayoutIdLst>
    <p:sldLayoutId id="2147483708" r:id="rId1"/>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48000" y="2700000"/>
            <a:ext cx="6876000" cy="729000"/>
          </a:xfrm>
        </p:spPr>
        <p:txBody>
          <a:bodyPr>
            <a:normAutofit fontScale="90000"/>
          </a:bodyPr>
          <a:lstStyle/>
          <a:p>
            <a:r>
              <a:rPr lang="en-GB" dirty="0"/>
              <a:t>Secret agents</a:t>
            </a:r>
          </a:p>
        </p:txBody>
      </p:sp>
      <p:sp>
        <p:nvSpPr>
          <p:cNvPr id="4" name="Subtitle 3"/>
          <p:cNvSpPr>
            <a:spLocks noGrp="1"/>
          </p:cNvSpPr>
          <p:nvPr>
            <p:ph type="subTitle" idx="1"/>
          </p:nvPr>
        </p:nvSpPr>
        <p:spPr/>
        <p:txBody>
          <a:bodyPr>
            <a:normAutofit/>
          </a:bodyPr>
          <a:lstStyle/>
          <a:p>
            <a:r>
              <a:rPr lang="en-GB" dirty="0"/>
              <a:t>TeachingEnglish lesson</a:t>
            </a:r>
          </a:p>
        </p:txBody>
      </p:sp>
      <p:sp>
        <p:nvSpPr>
          <p:cNvPr id="2" name="Footer Placeholder 1"/>
          <p:cNvSpPr>
            <a:spLocks noGrp="1"/>
          </p:cNvSpPr>
          <p:nvPr>
            <p:ph type="ftr" sz="quarter" idx="11"/>
          </p:nvPr>
        </p:nvSpPr>
        <p:spPr/>
        <p:txBody>
          <a:bodyPr/>
          <a:lstStyle/>
          <a:p>
            <a:r>
              <a:rPr lang="en-GB"/>
              <a:t>www.teachingenglish.org.uk</a:t>
            </a:r>
            <a:endParaRPr lang="en-GB" dirty="0"/>
          </a:p>
        </p:txBody>
      </p:sp>
      <p:sp>
        <p:nvSpPr>
          <p:cNvPr id="5" name="TextBox 4">
            <a:extLst>
              <a:ext uri="{FF2B5EF4-FFF2-40B4-BE49-F238E27FC236}">
                <a16:creationId xmlns:a16="http://schemas.microsoft.com/office/drawing/2014/main" id="{88555051-4B29-D942-AA20-875F9F7069EE}"/>
              </a:ext>
            </a:extLst>
          </p:cNvPr>
          <p:cNvSpPr txBox="1"/>
          <p:nvPr/>
        </p:nvSpPr>
        <p:spPr>
          <a:xfrm>
            <a:off x="3699982" y="200972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569505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Secret agents</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380297"/>
          </a:xfrm>
          <a:prstGeom prst="rect">
            <a:avLst/>
          </a:prstGeom>
          <a:noFill/>
        </p:spPr>
        <p:txBody>
          <a:bodyPr wrap="square" rtlCol="0">
            <a:spAutoFit/>
          </a:bodyPr>
          <a:lstStyle/>
          <a:p>
            <a:pPr>
              <a:lnSpc>
                <a:spcPct val="115000"/>
              </a:lnSpc>
              <a:spcAft>
                <a:spcPts val="600"/>
              </a:spcAft>
            </a:pPr>
            <a:r>
              <a:rPr lang="en-US" sz="1800" b="1" dirty="0">
                <a:effectLst/>
                <a:ea typeface="Times New Roman" panose="02020603050405020304" pitchFamily="18" charset="0"/>
              </a:rPr>
              <a:t>Lead-in: What is the missing word? Add more words to the mind map. </a:t>
            </a:r>
            <a:endParaRPr lang="en-GB" b="1" dirty="0">
              <a:ea typeface="Times New Roman" panose="02020603050405020304" pitchFamily="18" charset="0"/>
            </a:endParaRPr>
          </a:p>
        </p:txBody>
      </p:sp>
      <p:graphicFrame>
        <p:nvGraphicFramePr>
          <p:cNvPr id="2" name="Diagrama 4">
            <a:extLst>
              <a:ext uri="{FF2B5EF4-FFF2-40B4-BE49-F238E27FC236}">
                <a16:creationId xmlns:a16="http://schemas.microsoft.com/office/drawing/2014/main" id="{01F221BB-F202-7FB3-1B4D-A8241AAAA70A}"/>
              </a:ext>
            </a:extLst>
          </p:cNvPr>
          <p:cNvGraphicFramePr/>
          <p:nvPr>
            <p:extLst>
              <p:ext uri="{D42A27DB-BD31-4B8C-83A1-F6EECF244321}">
                <p14:modId xmlns:p14="http://schemas.microsoft.com/office/powerpoint/2010/main" val="3617317294"/>
              </p:ext>
            </p:extLst>
          </p:nvPr>
        </p:nvGraphicFramePr>
        <p:xfrm>
          <a:off x="1203158" y="1744579"/>
          <a:ext cx="8975558" cy="38621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17755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Secret agents</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380297"/>
          </a:xfrm>
          <a:prstGeom prst="rect">
            <a:avLst/>
          </a:prstGeom>
          <a:noFill/>
        </p:spPr>
        <p:txBody>
          <a:bodyPr wrap="square" rtlCol="0">
            <a:spAutoFit/>
          </a:bodyPr>
          <a:lstStyle/>
          <a:p>
            <a:pPr>
              <a:lnSpc>
                <a:spcPct val="115000"/>
              </a:lnSpc>
              <a:spcAft>
                <a:spcPts val="1000"/>
              </a:spcAft>
            </a:pPr>
            <a:r>
              <a:rPr lang="en-GB" sz="1800" b="1" dirty="0">
                <a:effectLst/>
                <a:ea typeface="Times New Roman" panose="02020603050405020304" pitchFamily="18" charset="0"/>
              </a:rPr>
              <a:t>Task 1: Read the text about MI6 and write headings a-e in the correct place. </a:t>
            </a:r>
            <a:endParaRPr lang="en-GB" sz="1800" dirty="0">
              <a:effectLst/>
              <a:ea typeface="Times New Roman" panose="02020603050405020304" pitchFamily="18" charset="0"/>
            </a:endParaRPr>
          </a:p>
        </p:txBody>
      </p:sp>
      <p:sp>
        <p:nvSpPr>
          <p:cNvPr id="4" name="TextBox 3">
            <a:extLst>
              <a:ext uri="{FF2B5EF4-FFF2-40B4-BE49-F238E27FC236}">
                <a16:creationId xmlns:a16="http://schemas.microsoft.com/office/drawing/2014/main" id="{F194ABF3-39C1-EBEB-F76F-CE1397B38949}"/>
              </a:ext>
            </a:extLst>
          </p:cNvPr>
          <p:cNvSpPr txBox="1"/>
          <p:nvPr/>
        </p:nvSpPr>
        <p:spPr>
          <a:xfrm>
            <a:off x="538518" y="1550322"/>
            <a:ext cx="8184378" cy="4387355"/>
          </a:xfrm>
          <a:prstGeom prst="rect">
            <a:avLst/>
          </a:prstGeom>
          <a:noFill/>
        </p:spPr>
        <p:txBody>
          <a:bodyPr wrap="square">
            <a:spAutoFit/>
          </a:bodyPr>
          <a:lstStyle/>
          <a:p>
            <a:pPr>
              <a:lnSpc>
                <a:spcPct val="115000"/>
              </a:lnSpc>
              <a:spcAft>
                <a:spcPts val="1000"/>
              </a:spcAft>
            </a:pPr>
            <a:r>
              <a:rPr lang="en-GB" sz="1600" dirty="0">
                <a:effectLst/>
                <a:ea typeface="Times New Roman" panose="02020603050405020304" pitchFamily="18" charset="0"/>
              </a:rPr>
              <a:t>1 ___________</a:t>
            </a:r>
          </a:p>
          <a:p>
            <a:pPr>
              <a:lnSpc>
                <a:spcPct val="115000"/>
              </a:lnSpc>
              <a:spcAft>
                <a:spcPts val="1000"/>
              </a:spcAft>
            </a:pPr>
            <a:r>
              <a:rPr lang="en-GB" sz="1600" dirty="0">
                <a:effectLst/>
                <a:ea typeface="Times New Roman" panose="02020603050405020304" pitchFamily="18" charset="0"/>
              </a:rPr>
              <a:t>MI6 is very real.  It is an organisation that recruits agents who collect ‘human intelligence’, or information, from countries around the world in order to protect the security of the UK. The official name for MI6 is the Secret Intelligence Service, or SIS.</a:t>
            </a:r>
          </a:p>
          <a:p>
            <a:pPr>
              <a:lnSpc>
                <a:spcPct val="115000"/>
              </a:lnSpc>
              <a:spcAft>
                <a:spcPts val="1000"/>
              </a:spcAft>
            </a:pPr>
            <a:r>
              <a:rPr lang="en-GB" sz="1600" dirty="0">
                <a:effectLst/>
                <a:ea typeface="Times New Roman" panose="02020603050405020304" pitchFamily="18" charset="0"/>
              </a:rPr>
              <a:t>2 ___________</a:t>
            </a:r>
          </a:p>
          <a:p>
            <a:pPr>
              <a:lnSpc>
                <a:spcPct val="115000"/>
              </a:lnSpc>
              <a:spcAft>
                <a:spcPts val="1000"/>
              </a:spcAft>
            </a:pPr>
            <a:r>
              <a:rPr lang="en-GB" sz="1600" dirty="0">
                <a:effectLst/>
                <a:ea typeface="Times New Roman" panose="02020603050405020304" pitchFamily="18" charset="0"/>
              </a:rPr>
              <a:t>MI6 started life as the ‘secret service bureau’ in a small, rented office in London in 1909. It wasn’t officially recognised by the British government until 1995.</a:t>
            </a:r>
          </a:p>
          <a:p>
            <a:pPr>
              <a:lnSpc>
                <a:spcPct val="115000"/>
              </a:lnSpc>
              <a:spcAft>
                <a:spcPts val="1000"/>
              </a:spcAft>
            </a:pPr>
            <a:r>
              <a:rPr lang="en-GB" sz="1600" dirty="0">
                <a:effectLst/>
                <a:ea typeface="Times New Roman" panose="02020603050405020304" pitchFamily="18" charset="0"/>
              </a:rPr>
              <a:t>3 ___________</a:t>
            </a:r>
          </a:p>
          <a:p>
            <a:pPr>
              <a:lnSpc>
                <a:spcPct val="115000"/>
              </a:lnSpc>
              <a:spcAft>
                <a:spcPts val="1000"/>
              </a:spcAft>
            </a:pPr>
            <a:r>
              <a:rPr lang="en-GB" sz="1600" dirty="0">
                <a:effectLst/>
                <a:ea typeface="Times New Roman" panose="02020603050405020304" pitchFamily="18" charset="0"/>
              </a:rPr>
              <a:t>The agency has its present headquarters in a huge building at Vauxhall Cross on the banks of the river Thames. The building can be seen in several James Bond films including ‘Skyfall’ and ‘Spectre’. It is also in the film ‘The World Is Not Enough’.</a:t>
            </a:r>
            <a:r>
              <a:rPr lang="en-GB" sz="1600" i="1" dirty="0">
                <a:effectLst/>
                <a:ea typeface="Times New Roman" panose="02020603050405020304" pitchFamily="18" charset="0"/>
              </a:rPr>
              <a:t> </a:t>
            </a:r>
            <a:r>
              <a:rPr lang="en-GB" sz="1600" dirty="0">
                <a:effectLst/>
                <a:ea typeface="Times New Roman" panose="02020603050405020304" pitchFamily="18" charset="0"/>
              </a:rPr>
              <a:t>In the movie, a bomb, hidden in a suitcase full of money, explodes inside the MI6 headquarters.</a:t>
            </a:r>
          </a:p>
        </p:txBody>
      </p:sp>
      <p:sp>
        <p:nvSpPr>
          <p:cNvPr id="10" name="TextBox 9">
            <a:extLst>
              <a:ext uri="{FF2B5EF4-FFF2-40B4-BE49-F238E27FC236}">
                <a16:creationId xmlns:a16="http://schemas.microsoft.com/office/drawing/2014/main" id="{F0FB858D-DBC2-0A24-2DA4-51A4F3326F4B}"/>
              </a:ext>
            </a:extLst>
          </p:cNvPr>
          <p:cNvSpPr txBox="1"/>
          <p:nvPr/>
        </p:nvSpPr>
        <p:spPr>
          <a:xfrm>
            <a:off x="9856266" y="2828077"/>
            <a:ext cx="2463466" cy="1764073"/>
          </a:xfrm>
          <a:prstGeom prst="rect">
            <a:avLst/>
          </a:prstGeom>
          <a:noFill/>
        </p:spPr>
        <p:txBody>
          <a:bodyPr wrap="square">
            <a:spAutoFit/>
          </a:bodyPr>
          <a:lstStyle/>
          <a:p>
            <a:pPr marL="342900" lvl="0" indent="-342900">
              <a:lnSpc>
                <a:spcPct val="115000"/>
              </a:lnSpc>
              <a:buFont typeface="+mj-lt"/>
              <a:buAutoNum type="alphaLcPeriod"/>
            </a:pPr>
            <a:r>
              <a:rPr lang="en-GB" sz="1600" dirty="0">
                <a:effectLst/>
                <a:ea typeface="Times New Roman" panose="02020603050405020304" pitchFamily="18" charset="0"/>
                <a:cs typeface="Arial" panose="020B0604020202020204" pitchFamily="34" charset="0"/>
              </a:rPr>
              <a:t>How old is MI6?</a:t>
            </a:r>
          </a:p>
          <a:p>
            <a:pPr marL="342900" lvl="0" indent="-342900">
              <a:lnSpc>
                <a:spcPct val="115000"/>
              </a:lnSpc>
              <a:buFont typeface="+mj-lt"/>
              <a:buAutoNum type="alphaLcPeriod"/>
            </a:pPr>
            <a:r>
              <a:rPr lang="en-GB" sz="1600" dirty="0">
                <a:effectLst/>
                <a:ea typeface="Times New Roman" panose="02020603050405020304" pitchFamily="18" charset="0"/>
                <a:cs typeface="Arial" panose="020B0604020202020204" pitchFamily="34" charset="0"/>
              </a:rPr>
              <a:t>MI6 agents</a:t>
            </a:r>
          </a:p>
          <a:p>
            <a:pPr marL="342900" lvl="0" indent="-342900">
              <a:lnSpc>
                <a:spcPct val="115000"/>
              </a:lnSpc>
              <a:buFont typeface="+mj-lt"/>
              <a:buAutoNum type="alphaLcPeriod"/>
            </a:pPr>
            <a:r>
              <a:rPr lang="en-GB" sz="1600" dirty="0">
                <a:effectLst/>
                <a:ea typeface="Times New Roman" panose="02020603050405020304" pitchFamily="18" charset="0"/>
                <a:cs typeface="Arial" panose="020B0604020202020204" pitchFamily="34" charset="0"/>
              </a:rPr>
              <a:t>MI6 online</a:t>
            </a:r>
          </a:p>
          <a:p>
            <a:pPr marL="342900" lvl="0" indent="-342900">
              <a:lnSpc>
                <a:spcPct val="115000"/>
              </a:lnSpc>
              <a:buFont typeface="+mj-lt"/>
              <a:buAutoNum type="alphaLcPeriod"/>
            </a:pPr>
            <a:r>
              <a:rPr lang="en-GB" sz="1600" dirty="0">
                <a:effectLst/>
                <a:ea typeface="Times New Roman" panose="02020603050405020304" pitchFamily="18" charset="0"/>
                <a:cs typeface="Arial" panose="020B0604020202020204" pitchFamily="34" charset="0"/>
              </a:rPr>
              <a:t>Secret messages</a:t>
            </a:r>
          </a:p>
          <a:p>
            <a:pPr marL="342900" lvl="0" indent="-342900">
              <a:lnSpc>
                <a:spcPct val="115000"/>
              </a:lnSpc>
              <a:buFont typeface="+mj-lt"/>
              <a:buAutoNum type="alphaLcPeriod"/>
            </a:pPr>
            <a:r>
              <a:rPr lang="en-GB" sz="1600" dirty="0">
                <a:effectLst/>
                <a:ea typeface="Times New Roman" panose="02020603050405020304" pitchFamily="18" charset="0"/>
                <a:cs typeface="Arial" panose="020B0604020202020204" pitchFamily="34" charset="0"/>
              </a:rPr>
              <a:t>What is MI6?</a:t>
            </a:r>
          </a:p>
          <a:p>
            <a:pPr marL="342900" lvl="0" indent="-342900">
              <a:lnSpc>
                <a:spcPct val="115000"/>
              </a:lnSpc>
              <a:spcAft>
                <a:spcPts val="1000"/>
              </a:spcAft>
              <a:buFont typeface="+mj-lt"/>
              <a:buAutoNum type="alphaLcPeriod"/>
            </a:pPr>
            <a:r>
              <a:rPr lang="en-GB" sz="1600" dirty="0">
                <a:effectLst/>
                <a:ea typeface="Times New Roman" panose="02020603050405020304" pitchFamily="18" charset="0"/>
                <a:cs typeface="Arial" panose="020B0604020202020204" pitchFamily="34" charset="0"/>
              </a:rPr>
              <a:t>Where is MI6?</a:t>
            </a:r>
          </a:p>
        </p:txBody>
      </p:sp>
    </p:spTree>
    <p:extLst>
      <p:ext uri="{BB962C8B-B14F-4D97-AF65-F5344CB8AC3E}">
        <p14:creationId xmlns:p14="http://schemas.microsoft.com/office/powerpoint/2010/main" val="1901690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Secret agents</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380297"/>
          </a:xfrm>
          <a:prstGeom prst="rect">
            <a:avLst/>
          </a:prstGeom>
          <a:noFill/>
        </p:spPr>
        <p:txBody>
          <a:bodyPr wrap="square" rtlCol="0">
            <a:spAutoFit/>
          </a:bodyPr>
          <a:lstStyle/>
          <a:p>
            <a:pPr>
              <a:lnSpc>
                <a:spcPct val="115000"/>
              </a:lnSpc>
              <a:spcAft>
                <a:spcPts val="1000"/>
              </a:spcAft>
            </a:pPr>
            <a:r>
              <a:rPr lang="en-GB" sz="1800" b="1" dirty="0">
                <a:effectLst/>
                <a:ea typeface="Times New Roman" panose="02020603050405020304" pitchFamily="18" charset="0"/>
              </a:rPr>
              <a:t>Task 1: Read the text about MI6 and write headings a-e in the correct place. </a:t>
            </a:r>
            <a:endParaRPr lang="en-GB" sz="1800" dirty="0">
              <a:effectLst/>
              <a:ea typeface="Times New Roman" panose="02020603050405020304" pitchFamily="18" charset="0"/>
            </a:endParaRPr>
          </a:p>
        </p:txBody>
      </p:sp>
      <p:sp>
        <p:nvSpPr>
          <p:cNvPr id="4" name="TextBox 3">
            <a:extLst>
              <a:ext uri="{FF2B5EF4-FFF2-40B4-BE49-F238E27FC236}">
                <a16:creationId xmlns:a16="http://schemas.microsoft.com/office/drawing/2014/main" id="{F194ABF3-39C1-EBEB-F76F-CE1397B38949}"/>
              </a:ext>
            </a:extLst>
          </p:cNvPr>
          <p:cNvSpPr txBox="1"/>
          <p:nvPr/>
        </p:nvSpPr>
        <p:spPr>
          <a:xfrm>
            <a:off x="538517" y="1550322"/>
            <a:ext cx="9543946" cy="4670509"/>
          </a:xfrm>
          <a:prstGeom prst="rect">
            <a:avLst/>
          </a:prstGeom>
          <a:noFill/>
        </p:spPr>
        <p:txBody>
          <a:bodyPr wrap="square">
            <a:spAutoFit/>
          </a:bodyPr>
          <a:lstStyle/>
          <a:p>
            <a:pPr>
              <a:lnSpc>
                <a:spcPct val="115000"/>
              </a:lnSpc>
              <a:spcAft>
                <a:spcPts val="1000"/>
              </a:spcAft>
            </a:pPr>
            <a:r>
              <a:rPr lang="en-GB" sz="1600" dirty="0">
                <a:effectLst/>
                <a:ea typeface="Times New Roman" panose="02020603050405020304" pitchFamily="18" charset="0"/>
                <a:cs typeface="Arial" panose="020B0604020202020204" pitchFamily="34" charset="0"/>
              </a:rPr>
              <a:t>4 ___________</a:t>
            </a:r>
          </a:p>
          <a:p>
            <a:pPr>
              <a:lnSpc>
                <a:spcPct val="115000"/>
              </a:lnSpc>
              <a:spcAft>
                <a:spcPts val="1000"/>
              </a:spcAft>
            </a:pPr>
            <a:r>
              <a:rPr lang="en-GB" sz="1600" dirty="0">
                <a:effectLst/>
                <a:ea typeface="Times New Roman" panose="02020603050405020304" pitchFamily="18" charset="0"/>
                <a:cs typeface="Arial" panose="020B0604020202020204" pitchFamily="34" charset="0"/>
              </a:rPr>
              <a:t>The first chief of MI6 was Sir Mansfield Cumming. He always signed his name as ‘C’ in green ink. This tradition is continued today, and the chiefs of MI6 typically sign documents with a green ‘C’. John le Carré, famous for his spy novels, is a former MI6 agent. He changed his name from David John Moore Cornwell because agents weren’t allowed to publish books under their own names.</a:t>
            </a:r>
          </a:p>
          <a:p>
            <a:pPr>
              <a:lnSpc>
                <a:spcPct val="115000"/>
              </a:lnSpc>
              <a:spcAft>
                <a:spcPts val="1000"/>
              </a:spcAft>
            </a:pPr>
            <a:r>
              <a:rPr lang="en-GB" sz="1600" dirty="0">
                <a:effectLst/>
                <a:ea typeface="Times New Roman" panose="02020603050405020304" pitchFamily="18" charset="0"/>
                <a:cs typeface="Arial" panose="020B0604020202020204" pitchFamily="34" charset="0"/>
              </a:rPr>
              <a:t>5 ___________</a:t>
            </a:r>
          </a:p>
          <a:p>
            <a:pPr>
              <a:lnSpc>
                <a:spcPct val="115000"/>
              </a:lnSpc>
              <a:spcAft>
                <a:spcPts val="1000"/>
              </a:spcAft>
            </a:pPr>
            <a:r>
              <a:rPr lang="en-GB" sz="1600" dirty="0">
                <a:solidFill>
                  <a:srgbClr val="333333"/>
                </a:solidFill>
                <a:effectLst/>
                <a:ea typeface="Times New Roman" panose="02020603050405020304" pitchFamily="18" charset="0"/>
                <a:cs typeface="Arial" panose="020B0604020202020204" pitchFamily="34" charset="0"/>
              </a:rPr>
              <a:t>During the Second World War (1939-1945), MI6 communicated with agents through coded radio messages broadcast on the BBC. MI6 was also involved in the work of the code breakers who collected important enemy information at Bletchley Park in the south of England. Modern computers didn’t exist at that time and the code breakers had to use huge noisy machines to help them break the codes.</a:t>
            </a:r>
            <a:endParaRPr lang="en-GB" sz="1600" dirty="0">
              <a:effectLst/>
              <a:ea typeface="Times New Roman" panose="02020603050405020304" pitchFamily="18" charset="0"/>
              <a:cs typeface="Arial" panose="020B0604020202020204" pitchFamily="34" charset="0"/>
            </a:endParaRPr>
          </a:p>
          <a:p>
            <a:pPr>
              <a:lnSpc>
                <a:spcPct val="115000"/>
              </a:lnSpc>
              <a:spcAft>
                <a:spcPts val="1000"/>
              </a:spcAft>
            </a:pPr>
            <a:r>
              <a:rPr lang="en-GB" sz="1600" dirty="0">
                <a:effectLst/>
                <a:ea typeface="Times New Roman" panose="02020603050405020304" pitchFamily="18" charset="0"/>
                <a:cs typeface="Arial" panose="020B0604020202020204" pitchFamily="34" charset="0"/>
              </a:rPr>
              <a:t>6 _________</a:t>
            </a:r>
          </a:p>
          <a:p>
            <a:pPr>
              <a:lnSpc>
                <a:spcPct val="115000"/>
              </a:lnSpc>
              <a:spcAft>
                <a:spcPts val="1000"/>
              </a:spcAft>
            </a:pPr>
            <a:r>
              <a:rPr lang="en-GB" sz="1600" dirty="0">
                <a:solidFill>
                  <a:srgbClr val="333333"/>
                </a:solidFill>
                <a:effectLst/>
                <a:ea typeface="Times New Roman" panose="02020603050405020304" pitchFamily="18" charset="0"/>
                <a:cs typeface="Arial" panose="020B0604020202020204" pitchFamily="34" charset="0"/>
              </a:rPr>
              <a:t>MI6 now has an official website where anyone can learn about its history, follow an example investigation, learn about the different careers with the organisation, and even apply for a job.</a:t>
            </a:r>
            <a:endParaRPr lang="en-GB" sz="1600" dirty="0">
              <a:effectLst/>
              <a:ea typeface="Times New Roman" panose="02020603050405020304" pitchFamily="18" charset="0"/>
              <a:cs typeface="Arial" panose="020B0604020202020204" pitchFamily="34" charset="0"/>
            </a:endParaRPr>
          </a:p>
        </p:txBody>
      </p:sp>
      <p:sp>
        <p:nvSpPr>
          <p:cNvPr id="9" name="TextBox 8">
            <a:extLst>
              <a:ext uri="{FF2B5EF4-FFF2-40B4-BE49-F238E27FC236}">
                <a16:creationId xmlns:a16="http://schemas.microsoft.com/office/drawing/2014/main" id="{215A603A-4730-2C85-EA58-FFC9ED053575}"/>
              </a:ext>
            </a:extLst>
          </p:cNvPr>
          <p:cNvSpPr txBox="1"/>
          <p:nvPr/>
        </p:nvSpPr>
        <p:spPr>
          <a:xfrm>
            <a:off x="9856266" y="2828077"/>
            <a:ext cx="2463466" cy="1764073"/>
          </a:xfrm>
          <a:prstGeom prst="rect">
            <a:avLst/>
          </a:prstGeom>
          <a:noFill/>
        </p:spPr>
        <p:txBody>
          <a:bodyPr wrap="square">
            <a:spAutoFit/>
          </a:bodyPr>
          <a:lstStyle/>
          <a:p>
            <a:pPr marL="342900" lvl="0" indent="-342900">
              <a:lnSpc>
                <a:spcPct val="115000"/>
              </a:lnSpc>
              <a:buFont typeface="+mj-lt"/>
              <a:buAutoNum type="alphaLcPeriod"/>
            </a:pPr>
            <a:r>
              <a:rPr lang="en-GB" sz="1600" dirty="0">
                <a:effectLst/>
                <a:ea typeface="Times New Roman" panose="02020603050405020304" pitchFamily="18" charset="0"/>
                <a:cs typeface="Arial" panose="020B0604020202020204" pitchFamily="34" charset="0"/>
              </a:rPr>
              <a:t>How old is MI6?</a:t>
            </a:r>
          </a:p>
          <a:p>
            <a:pPr marL="342900" lvl="0" indent="-342900">
              <a:lnSpc>
                <a:spcPct val="115000"/>
              </a:lnSpc>
              <a:buFont typeface="+mj-lt"/>
              <a:buAutoNum type="alphaLcPeriod"/>
            </a:pPr>
            <a:r>
              <a:rPr lang="en-GB" sz="1600" dirty="0">
                <a:effectLst/>
                <a:ea typeface="Times New Roman" panose="02020603050405020304" pitchFamily="18" charset="0"/>
                <a:cs typeface="Arial" panose="020B0604020202020204" pitchFamily="34" charset="0"/>
              </a:rPr>
              <a:t>MI6 agents</a:t>
            </a:r>
          </a:p>
          <a:p>
            <a:pPr marL="342900" lvl="0" indent="-342900">
              <a:lnSpc>
                <a:spcPct val="115000"/>
              </a:lnSpc>
              <a:buFont typeface="+mj-lt"/>
              <a:buAutoNum type="alphaLcPeriod"/>
            </a:pPr>
            <a:r>
              <a:rPr lang="en-GB" sz="1600" dirty="0">
                <a:effectLst/>
                <a:ea typeface="Times New Roman" panose="02020603050405020304" pitchFamily="18" charset="0"/>
                <a:cs typeface="Arial" panose="020B0604020202020204" pitchFamily="34" charset="0"/>
              </a:rPr>
              <a:t>MI6 online</a:t>
            </a:r>
          </a:p>
          <a:p>
            <a:pPr marL="342900" lvl="0" indent="-342900">
              <a:lnSpc>
                <a:spcPct val="115000"/>
              </a:lnSpc>
              <a:buFont typeface="+mj-lt"/>
              <a:buAutoNum type="alphaLcPeriod"/>
            </a:pPr>
            <a:r>
              <a:rPr lang="en-GB" sz="1600" dirty="0">
                <a:effectLst/>
                <a:ea typeface="Times New Roman" panose="02020603050405020304" pitchFamily="18" charset="0"/>
                <a:cs typeface="Arial" panose="020B0604020202020204" pitchFamily="34" charset="0"/>
              </a:rPr>
              <a:t>Secret messages</a:t>
            </a:r>
          </a:p>
          <a:p>
            <a:pPr marL="342900" lvl="0" indent="-342900">
              <a:lnSpc>
                <a:spcPct val="115000"/>
              </a:lnSpc>
              <a:buFont typeface="+mj-lt"/>
              <a:buAutoNum type="alphaLcPeriod"/>
            </a:pPr>
            <a:r>
              <a:rPr lang="en-GB" sz="1600" dirty="0">
                <a:effectLst/>
                <a:ea typeface="Times New Roman" panose="02020603050405020304" pitchFamily="18" charset="0"/>
                <a:cs typeface="Arial" panose="020B0604020202020204" pitchFamily="34" charset="0"/>
              </a:rPr>
              <a:t>What is MI6?</a:t>
            </a:r>
          </a:p>
          <a:p>
            <a:pPr marL="342900" lvl="0" indent="-342900">
              <a:lnSpc>
                <a:spcPct val="115000"/>
              </a:lnSpc>
              <a:spcAft>
                <a:spcPts val="1000"/>
              </a:spcAft>
              <a:buFont typeface="+mj-lt"/>
              <a:buAutoNum type="alphaLcPeriod"/>
            </a:pPr>
            <a:r>
              <a:rPr lang="en-GB" sz="1600" dirty="0">
                <a:effectLst/>
                <a:ea typeface="Times New Roman" panose="02020603050405020304" pitchFamily="18" charset="0"/>
                <a:cs typeface="Arial" panose="020B0604020202020204" pitchFamily="34" charset="0"/>
              </a:rPr>
              <a:t>Where is MI6?</a:t>
            </a:r>
          </a:p>
        </p:txBody>
      </p:sp>
    </p:spTree>
    <p:extLst>
      <p:ext uri="{BB962C8B-B14F-4D97-AF65-F5344CB8AC3E}">
        <p14:creationId xmlns:p14="http://schemas.microsoft.com/office/powerpoint/2010/main" val="2059743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Secret agents</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3383106"/>
          </a:xfrm>
          <a:prstGeom prst="rect">
            <a:avLst/>
          </a:prstGeom>
          <a:noFill/>
        </p:spPr>
        <p:txBody>
          <a:bodyPr wrap="square" rtlCol="0">
            <a:spAutoFit/>
          </a:bodyPr>
          <a:lstStyle/>
          <a:p>
            <a:pPr>
              <a:lnSpc>
                <a:spcPct val="115000"/>
              </a:lnSpc>
              <a:spcAft>
                <a:spcPts val="1000"/>
              </a:spcAft>
              <a:tabLst>
                <a:tab pos="762000" algn="l"/>
              </a:tabLst>
            </a:pPr>
            <a:r>
              <a:rPr lang="en-GB" sz="1800" b="1" dirty="0">
                <a:effectLst/>
                <a:ea typeface="Times New Roman" panose="02020603050405020304" pitchFamily="18" charset="0"/>
              </a:rPr>
              <a:t>Task 2: Sentences 1-5 contain false information. Correct the information with a partner then read the text again to check your answers.</a:t>
            </a:r>
          </a:p>
          <a:p>
            <a:pPr>
              <a:lnSpc>
                <a:spcPct val="115000"/>
              </a:lnSpc>
              <a:spcAft>
                <a:spcPts val="1000"/>
              </a:spcAft>
              <a:tabLst>
                <a:tab pos="762000" algn="l"/>
              </a:tabLst>
            </a:pPr>
            <a:endParaRPr lang="en-GB" sz="1800" dirty="0">
              <a:effectLst/>
              <a:ea typeface="Times New Roman" panose="02020603050405020304" pitchFamily="18" charset="0"/>
            </a:endParaRPr>
          </a:p>
          <a:p>
            <a:pPr>
              <a:lnSpc>
                <a:spcPct val="115000"/>
              </a:lnSpc>
              <a:spcAft>
                <a:spcPts val="1000"/>
              </a:spcAft>
            </a:pPr>
            <a:r>
              <a:rPr lang="en-GB" sz="1800" dirty="0">
                <a:effectLst/>
                <a:ea typeface="Times New Roman" panose="02020603050405020304" pitchFamily="18" charset="0"/>
              </a:rPr>
              <a:t>1.</a:t>
            </a:r>
            <a:r>
              <a:rPr lang="en-GB" sz="1800" b="1" dirty="0">
                <a:effectLst/>
                <a:ea typeface="Times New Roman" panose="02020603050405020304" pitchFamily="18" charset="0"/>
              </a:rPr>
              <a:t> </a:t>
            </a:r>
            <a:r>
              <a:rPr lang="en-GB" sz="1800" dirty="0">
                <a:effectLst/>
                <a:ea typeface="Times New Roman" panose="02020603050405020304" pitchFamily="18" charset="0"/>
              </a:rPr>
              <a:t>The Secret Intelligence Section is MI6’s real name.</a:t>
            </a:r>
          </a:p>
          <a:p>
            <a:pPr>
              <a:lnSpc>
                <a:spcPct val="115000"/>
              </a:lnSpc>
              <a:spcAft>
                <a:spcPts val="1000"/>
              </a:spcAft>
            </a:pPr>
            <a:r>
              <a:rPr lang="en-GB" sz="1800" dirty="0">
                <a:effectLst/>
                <a:ea typeface="Times New Roman" panose="02020603050405020304" pitchFamily="18" charset="0"/>
              </a:rPr>
              <a:t>2. The British government officially recognised MI6 100 years ago.</a:t>
            </a:r>
          </a:p>
          <a:p>
            <a:pPr>
              <a:lnSpc>
                <a:spcPct val="115000"/>
              </a:lnSpc>
              <a:spcAft>
                <a:spcPts val="1000"/>
              </a:spcAft>
            </a:pPr>
            <a:r>
              <a:rPr lang="en-GB" sz="1800" dirty="0">
                <a:effectLst/>
                <a:ea typeface="Times New Roman" panose="02020603050405020304" pitchFamily="18" charset="0"/>
              </a:rPr>
              <a:t>3. The first chief of MI6 signed documents with his name in green ink.</a:t>
            </a:r>
          </a:p>
          <a:p>
            <a:pPr>
              <a:lnSpc>
                <a:spcPct val="115000"/>
              </a:lnSpc>
              <a:spcAft>
                <a:spcPts val="1000"/>
              </a:spcAft>
            </a:pPr>
            <a:r>
              <a:rPr lang="en-GB" sz="1800" dirty="0">
                <a:effectLst/>
                <a:ea typeface="Times New Roman" panose="02020603050405020304" pitchFamily="18" charset="0"/>
              </a:rPr>
              <a:t>4. MI6 sent coded messages to the enemy during the Second World War.</a:t>
            </a:r>
          </a:p>
          <a:p>
            <a:pPr>
              <a:lnSpc>
                <a:spcPct val="115000"/>
              </a:lnSpc>
              <a:spcAft>
                <a:spcPts val="1000"/>
              </a:spcAft>
            </a:pPr>
            <a:r>
              <a:rPr lang="en-GB" sz="1800" dirty="0">
                <a:effectLst/>
                <a:ea typeface="Times New Roman" panose="02020603050405020304" pitchFamily="18" charset="0"/>
              </a:rPr>
              <a:t>5. Only agents can access the MI6 website.</a:t>
            </a:r>
          </a:p>
        </p:txBody>
      </p:sp>
    </p:spTree>
    <p:extLst>
      <p:ext uri="{BB962C8B-B14F-4D97-AF65-F5344CB8AC3E}">
        <p14:creationId xmlns:p14="http://schemas.microsoft.com/office/powerpoint/2010/main" val="20948565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Secret agents</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2463880"/>
          </a:xfrm>
          <a:prstGeom prst="rect">
            <a:avLst/>
          </a:prstGeom>
          <a:noFill/>
        </p:spPr>
        <p:txBody>
          <a:bodyPr wrap="square" rtlCol="0">
            <a:spAutoFit/>
          </a:bodyPr>
          <a:lstStyle/>
          <a:p>
            <a:pPr>
              <a:lnSpc>
                <a:spcPct val="115000"/>
              </a:lnSpc>
              <a:spcAft>
                <a:spcPts val="1000"/>
              </a:spcAft>
            </a:pPr>
            <a:r>
              <a:rPr lang="en-GB" sz="1800" b="1" dirty="0">
                <a:effectLst/>
                <a:ea typeface="Times New Roman" panose="02020603050405020304" pitchFamily="18" charset="0"/>
              </a:rPr>
              <a:t>Task 3:  Discuss these questions. </a:t>
            </a:r>
          </a:p>
          <a:p>
            <a:pPr>
              <a:lnSpc>
                <a:spcPct val="115000"/>
              </a:lnSpc>
              <a:spcAft>
                <a:spcPts val="1000"/>
              </a:spcAft>
            </a:pPr>
            <a:endParaRPr lang="en-GB" sz="1800" dirty="0">
              <a:effectLst/>
              <a:ea typeface="Times New Roman" panose="02020603050405020304" pitchFamily="18" charset="0"/>
            </a:endParaRPr>
          </a:p>
          <a:p>
            <a:pPr marL="342900" lvl="0" indent="-342900">
              <a:lnSpc>
                <a:spcPct val="115000"/>
              </a:lnSpc>
              <a:spcAft>
                <a:spcPts val="600"/>
              </a:spcAft>
              <a:buFont typeface="Symbol" panose="05050102010706020507" pitchFamily="18" charset="2"/>
              <a:buChar char=""/>
            </a:pPr>
            <a:r>
              <a:rPr lang="en-GB" sz="1800" dirty="0">
                <a:effectLst/>
                <a:ea typeface="Times New Roman" panose="02020603050405020304" pitchFamily="18" charset="0"/>
              </a:rPr>
              <a:t>Is James Bond a realistic spy? Why? Why not?</a:t>
            </a:r>
          </a:p>
          <a:p>
            <a:pPr marL="342900" lvl="0" indent="-342900">
              <a:lnSpc>
                <a:spcPct val="115000"/>
              </a:lnSpc>
              <a:spcAft>
                <a:spcPts val="600"/>
              </a:spcAft>
              <a:buFont typeface="Symbol" panose="05050102010706020507" pitchFamily="18" charset="2"/>
              <a:buChar char=""/>
            </a:pPr>
            <a:r>
              <a:rPr lang="en-GB" sz="1800" dirty="0">
                <a:effectLst/>
                <a:ea typeface="Times New Roman" panose="02020603050405020304" pitchFamily="18" charset="0"/>
              </a:rPr>
              <a:t>Do you know any famous spy stories from your country?</a:t>
            </a:r>
          </a:p>
          <a:p>
            <a:pPr marL="342900" lvl="0" indent="-342900">
              <a:lnSpc>
                <a:spcPct val="115000"/>
              </a:lnSpc>
              <a:spcAft>
                <a:spcPts val="600"/>
              </a:spcAft>
              <a:buFont typeface="Symbol" panose="05050102010706020507" pitchFamily="18" charset="2"/>
              <a:buChar char=""/>
            </a:pPr>
            <a:r>
              <a:rPr lang="en-GB" sz="1800" dirty="0">
                <a:effectLst/>
                <a:ea typeface="Times New Roman" panose="02020603050405020304" pitchFamily="18" charset="0"/>
              </a:rPr>
              <a:t>What are the pros and cons of being a spy?</a:t>
            </a:r>
          </a:p>
          <a:p>
            <a:pPr marL="342900" lvl="0" indent="-342900">
              <a:lnSpc>
                <a:spcPct val="115000"/>
              </a:lnSpc>
              <a:spcAft>
                <a:spcPts val="600"/>
              </a:spcAft>
              <a:buFont typeface="Symbol" panose="05050102010706020507" pitchFamily="18" charset="2"/>
              <a:buChar char=""/>
            </a:pPr>
            <a:r>
              <a:rPr lang="en-GB" sz="1800" dirty="0">
                <a:effectLst/>
                <a:ea typeface="Times New Roman" panose="02020603050405020304" pitchFamily="18" charset="0"/>
              </a:rPr>
              <a:t>Would you spy for your country? Why? Why not?</a:t>
            </a:r>
          </a:p>
        </p:txBody>
      </p:sp>
    </p:spTree>
    <p:extLst>
      <p:ext uri="{BB962C8B-B14F-4D97-AF65-F5344CB8AC3E}">
        <p14:creationId xmlns:p14="http://schemas.microsoft.com/office/powerpoint/2010/main" val="2830320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Secret agents</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4404924"/>
          </a:xfrm>
          <a:prstGeom prst="rect">
            <a:avLst/>
          </a:prstGeom>
          <a:noFill/>
        </p:spPr>
        <p:txBody>
          <a:bodyPr wrap="square" rtlCol="0">
            <a:spAutoFit/>
          </a:bodyPr>
          <a:lstStyle/>
          <a:p>
            <a:pPr>
              <a:lnSpc>
                <a:spcPct val="115000"/>
              </a:lnSpc>
              <a:spcAft>
                <a:spcPts val="1000"/>
              </a:spcAft>
            </a:pPr>
            <a:r>
              <a:rPr lang="en-GB" sz="1800" b="1" dirty="0">
                <a:effectLst/>
                <a:ea typeface="Times New Roman" panose="02020603050405020304" pitchFamily="18" charset="0"/>
              </a:rPr>
              <a:t>Task 4: Can you decode these secret messages?</a:t>
            </a:r>
            <a:endParaRPr lang="en-GB" sz="1800" dirty="0">
              <a:effectLst/>
              <a:ea typeface="Times New Roman" panose="02020603050405020304" pitchFamily="18" charset="0"/>
            </a:endParaRPr>
          </a:p>
          <a:p>
            <a:pPr>
              <a:lnSpc>
                <a:spcPct val="115000"/>
              </a:lnSpc>
              <a:spcAft>
                <a:spcPts val="1000"/>
              </a:spcAft>
            </a:pPr>
            <a:r>
              <a:rPr lang="en-GB" sz="1800" dirty="0">
                <a:effectLst/>
                <a:ea typeface="Times New Roman" panose="02020603050405020304" pitchFamily="18" charset="0"/>
              </a:rPr>
              <a:t> </a:t>
            </a:r>
          </a:p>
          <a:p>
            <a:pPr>
              <a:lnSpc>
                <a:spcPct val="115000"/>
              </a:lnSpc>
              <a:spcAft>
                <a:spcPts val="1000"/>
              </a:spcAft>
            </a:pPr>
            <a:r>
              <a:rPr lang="en-GB" sz="1800" dirty="0">
                <a:effectLst/>
                <a:ea typeface="Times New Roman" panose="02020603050405020304" pitchFamily="18" charset="0"/>
              </a:rPr>
              <a:t>1. WHE CIRST OETTER PF KACH EORD JS ZRONG</a:t>
            </a:r>
          </a:p>
          <a:p>
            <a:pPr>
              <a:lnSpc>
                <a:spcPct val="115000"/>
              </a:lnSpc>
              <a:spcAft>
                <a:spcPts val="1000"/>
              </a:spcAft>
            </a:pPr>
            <a:r>
              <a:rPr lang="en-GB" sz="1800" dirty="0">
                <a:effectLst/>
                <a:ea typeface="Times New Roman" panose="02020603050405020304" pitchFamily="18" charset="0"/>
              </a:rPr>
              <a:t>____________________________________________________________________</a:t>
            </a:r>
          </a:p>
          <a:p>
            <a:pPr>
              <a:lnSpc>
                <a:spcPct val="115000"/>
              </a:lnSpc>
              <a:spcAft>
                <a:spcPts val="1000"/>
              </a:spcAft>
            </a:pPr>
            <a:r>
              <a:rPr lang="en-GB" sz="1800" dirty="0">
                <a:effectLst/>
                <a:ea typeface="Times New Roman" panose="02020603050405020304" pitchFamily="18" charset="0"/>
              </a:rPr>
              <a:t>2. THS MSSG LKS VRY STRNG</a:t>
            </a:r>
          </a:p>
          <a:p>
            <a:pPr>
              <a:lnSpc>
                <a:spcPct val="115000"/>
              </a:lnSpc>
              <a:spcAft>
                <a:spcPts val="1000"/>
              </a:spcAft>
            </a:pPr>
            <a:r>
              <a:rPr lang="en-GB" sz="1800" dirty="0">
                <a:effectLst/>
                <a:ea typeface="Times New Roman" panose="02020603050405020304" pitchFamily="18" charset="0"/>
              </a:rPr>
              <a:t>____________________________________________________________________</a:t>
            </a:r>
          </a:p>
          <a:p>
            <a:pPr>
              <a:lnSpc>
                <a:spcPct val="115000"/>
              </a:lnSpc>
              <a:spcAft>
                <a:spcPts val="1000"/>
              </a:spcAft>
            </a:pPr>
            <a:r>
              <a:rPr lang="en-GB" sz="1800" dirty="0">
                <a:effectLst/>
                <a:ea typeface="Times New Roman" panose="02020603050405020304" pitchFamily="18" charset="0"/>
              </a:rPr>
              <a:t>3. TLUCIFFID SI SDRAWKCAB GNITIRW</a:t>
            </a:r>
          </a:p>
          <a:p>
            <a:pPr>
              <a:lnSpc>
                <a:spcPct val="115000"/>
              </a:lnSpc>
              <a:spcAft>
                <a:spcPts val="1000"/>
              </a:spcAft>
            </a:pPr>
            <a:r>
              <a:rPr lang="en-GB" sz="1800" dirty="0">
                <a:effectLst/>
                <a:ea typeface="Times New Roman" panose="02020603050405020304" pitchFamily="18" charset="0"/>
              </a:rPr>
              <a:t>____________________________________________________________________</a:t>
            </a:r>
          </a:p>
          <a:p>
            <a:pPr>
              <a:lnSpc>
                <a:spcPct val="115000"/>
              </a:lnSpc>
              <a:spcAft>
                <a:spcPts val="1000"/>
              </a:spcAft>
            </a:pPr>
            <a:r>
              <a:rPr lang="en-GB" sz="1800" dirty="0">
                <a:effectLst/>
                <a:ea typeface="Times New Roman" panose="02020603050405020304" pitchFamily="18" charset="0"/>
              </a:rPr>
              <a:t>4.  23,8,1,20   9,19   25,15,21,18   14,1,13,5?</a:t>
            </a:r>
          </a:p>
          <a:p>
            <a:pPr>
              <a:lnSpc>
                <a:spcPct val="115000"/>
              </a:lnSpc>
              <a:spcAft>
                <a:spcPts val="1000"/>
              </a:spcAft>
            </a:pPr>
            <a:r>
              <a:rPr lang="en-GB" sz="1800" dirty="0">
                <a:effectLst/>
                <a:ea typeface="Times New Roman" panose="02020603050405020304" pitchFamily="18" charset="0"/>
              </a:rPr>
              <a:t>____________________________________________________________________</a:t>
            </a:r>
          </a:p>
        </p:txBody>
      </p:sp>
    </p:spTree>
    <p:extLst>
      <p:ext uri="{BB962C8B-B14F-4D97-AF65-F5344CB8AC3E}">
        <p14:creationId xmlns:p14="http://schemas.microsoft.com/office/powerpoint/2010/main" val="1409732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Secret agents</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3937040"/>
          </a:xfrm>
          <a:prstGeom prst="rect">
            <a:avLst/>
          </a:prstGeom>
          <a:noFill/>
        </p:spPr>
        <p:txBody>
          <a:bodyPr wrap="square" rtlCol="0">
            <a:spAutoFit/>
          </a:bodyPr>
          <a:lstStyle/>
          <a:p>
            <a:pPr>
              <a:lnSpc>
                <a:spcPct val="115000"/>
              </a:lnSpc>
              <a:spcAft>
                <a:spcPts val="1000"/>
              </a:spcAft>
            </a:pPr>
            <a:r>
              <a:rPr lang="en-GB" sz="1800" b="1" dirty="0">
                <a:effectLst/>
                <a:ea typeface="Times New Roman" panose="02020603050405020304" pitchFamily="18" charset="0"/>
              </a:rPr>
              <a:t>Task 4: Answers</a:t>
            </a:r>
            <a:endParaRPr lang="en-GB" sz="1800" dirty="0">
              <a:effectLst/>
              <a:ea typeface="Times New Roman" panose="02020603050405020304" pitchFamily="18" charset="0"/>
            </a:endParaRPr>
          </a:p>
          <a:p>
            <a:pPr>
              <a:lnSpc>
                <a:spcPct val="115000"/>
              </a:lnSpc>
              <a:spcAft>
                <a:spcPts val="1000"/>
              </a:spcAft>
            </a:pPr>
            <a:r>
              <a:rPr lang="en-GB" sz="1800" dirty="0">
                <a:effectLst/>
                <a:ea typeface="Times New Roman" panose="02020603050405020304" pitchFamily="18" charset="0"/>
              </a:rPr>
              <a:t> </a:t>
            </a:r>
          </a:p>
          <a:p>
            <a:pPr>
              <a:lnSpc>
                <a:spcPct val="150000"/>
              </a:lnSpc>
              <a:spcAft>
                <a:spcPts val="1000"/>
              </a:spcAft>
            </a:pPr>
            <a:r>
              <a:rPr lang="en-GB" sz="1800" dirty="0">
                <a:solidFill>
                  <a:srgbClr val="333333"/>
                </a:solidFill>
                <a:effectLst/>
                <a:ea typeface="Times New Roman" panose="02020603050405020304" pitchFamily="18" charset="0"/>
              </a:rPr>
              <a:t>1. THE FIRST LETTER OF EACH WORD IS WRONG. A random letter replaces the first letter of each word. </a:t>
            </a:r>
            <a:endParaRPr lang="en-GB" sz="1800" dirty="0">
              <a:effectLst/>
              <a:ea typeface="Times New Roman" panose="02020603050405020304" pitchFamily="18" charset="0"/>
            </a:endParaRPr>
          </a:p>
          <a:p>
            <a:pPr>
              <a:lnSpc>
                <a:spcPct val="150000"/>
              </a:lnSpc>
              <a:spcAft>
                <a:spcPts val="1000"/>
              </a:spcAft>
            </a:pPr>
            <a:r>
              <a:rPr lang="en-GB" sz="1800" dirty="0">
                <a:solidFill>
                  <a:srgbClr val="333333"/>
                </a:solidFill>
                <a:effectLst/>
                <a:ea typeface="Times New Roman" panose="02020603050405020304" pitchFamily="18" charset="0"/>
              </a:rPr>
              <a:t>2. THIS MESSAGE LOOKS VERY STRANGE. All the vowels are removed.</a:t>
            </a:r>
            <a:endParaRPr lang="en-GB" sz="1800" dirty="0">
              <a:effectLst/>
              <a:ea typeface="Times New Roman" panose="02020603050405020304" pitchFamily="18" charset="0"/>
            </a:endParaRPr>
          </a:p>
          <a:p>
            <a:pPr>
              <a:lnSpc>
                <a:spcPct val="150000"/>
              </a:lnSpc>
              <a:spcAft>
                <a:spcPts val="1000"/>
              </a:spcAft>
            </a:pPr>
            <a:r>
              <a:rPr lang="en-GB" sz="1800" dirty="0">
                <a:solidFill>
                  <a:srgbClr val="333333"/>
                </a:solidFill>
                <a:effectLst/>
                <a:ea typeface="Times New Roman" panose="02020603050405020304" pitchFamily="18" charset="0"/>
              </a:rPr>
              <a:t>3. WRITING BACKWARDS IS DIFFICULT. This is written backwards.</a:t>
            </a:r>
            <a:endParaRPr lang="en-GB" sz="1800" dirty="0">
              <a:effectLst/>
              <a:ea typeface="Times New Roman" panose="02020603050405020304" pitchFamily="18" charset="0"/>
            </a:endParaRPr>
          </a:p>
          <a:p>
            <a:pPr>
              <a:lnSpc>
                <a:spcPct val="150000"/>
              </a:lnSpc>
              <a:spcAft>
                <a:spcPts val="1000"/>
              </a:spcAft>
            </a:pPr>
            <a:r>
              <a:rPr lang="en-GB" sz="1800" dirty="0">
                <a:solidFill>
                  <a:srgbClr val="333333"/>
                </a:solidFill>
                <a:effectLst/>
                <a:ea typeface="Times New Roman" panose="02020603050405020304" pitchFamily="18" charset="0"/>
              </a:rPr>
              <a:t>4. WHAT IS YOUR NAME? Use the grid below.</a:t>
            </a:r>
          </a:p>
          <a:p>
            <a:pPr>
              <a:lnSpc>
                <a:spcPct val="150000"/>
              </a:lnSpc>
              <a:spcAft>
                <a:spcPts val="1000"/>
              </a:spcAft>
            </a:pPr>
            <a:endParaRPr lang="en-GB" sz="1800" dirty="0">
              <a:effectLst/>
              <a:ea typeface="Times New Roman" panose="02020603050405020304" pitchFamily="18" charset="0"/>
            </a:endParaRPr>
          </a:p>
        </p:txBody>
      </p:sp>
      <p:graphicFrame>
        <p:nvGraphicFramePr>
          <p:cNvPr id="4" name="Table 3">
            <a:extLst>
              <a:ext uri="{FF2B5EF4-FFF2-40B4-BE49-F238E27FC236}">
                <a16:creationId xmlns:a16="http://schemas.microsoft.com/office/drawing/2014/main" id="{2E021227-FB56-9DE4-2CFC-E6A0B123B695}"/>
              </a:ext>
            </a:extLst>
          </p:cNvPr>
          <p:cNvGraphicFramePr>
            <a:graphicFrameLocks noGrp="1"/>
          </p:cNvGraphicFramePr>
          <p:nvPr>
            <p:extLst>
              <p:ext uri="{D42A27DB-BD31-4B8C-83A1-F6EECF244321}">
                <p14:modId xmlns:p14="http://schemas.microsoft.com/office/powerpoint/2010/main" val="399182655"/>
              </p:ext>
            </p:extLst>
          </p:nvPr>
        </p:nvGraphicFramePr>
        <p:xfrm>
          <a:off x="1195181" y="4644033"/>
          <a:ext cx="9452771" cy="598044"/>
        </p:xfrm>
        <a:graphic>
          <a:graphicData uri="http://schemas.openxmlformats.org/drawingml/2006/table">
            <a:tbl>
              <a:tblPr firstRow="1" firstCol="1" bandRow="1">
                <a:tableStyleId>{5940675A-B579-460E-94D1-54222C63F5DA}</a:tableStyleId>
              </a:tblPr>
              <a:tblGrid>
                <a:gridCol w="362978">
                  <a:extLst>
                    <a:ext uri="{9D8B030D-6E8A-4147-A177-3AD203B41FA5}">
                      <a16:colId xmlns:a16="http://schemas.microsoft.com/office/drawing/2014/main" val="2126371012"/>
                    </a:ext>
                  </a:extLst>
                </a:gridCol>
                <a:gridCol w="364074">
                  <a:extLst>
                    <a:ext uri="{9D8B030D-6E8A-4147-A177-3AD203B41FA5}">
                      <a16:colId xmlns:a16="http://schemas.microsoft.com/office/drawing/2014/main" val="2103936789"/>
                    </a:ext>
                  </a:extLst>
                </a:gridCol>
                <a:gridCol w="362978">
                  <a:extLst>
                    <a:ext uri="{9D8B030D-6E8A-4147-A177-3AD203B41FA5}">
                      <a16:colId xmlns:a16="http://schemas.microsoft.com/office/drawing/2014/main" val="1132013259"/>
                    </a:ext>
                  </a:extLst>
                </a:gridCol>
                <a:gridCol w="364074">
                  <a:extLst>
                    <a:ext uri="{9D8B030D-6E8A-4147-A177-3AD203B41FA5}">
                      <a16:colId xmlns:a16="http://schemas.microsoft.com/office/drawing/2014/main" val="359412934"/>
                    </a:ext>
                  </a:extLst>
                </a:gridCol>
                <a:gridCol w="362978">
                  <a:extLst>
                    <a:ext uri="{9D8B030D-6E8A-4147-A177-3AD203B41FA5}">
                      <a16:colId xmlns:a16="http://schemas.microsoft.com/office/drawing/2014/main" val="1051024776"/>
                    </a:ext>
                  </a:extLst>
                </a:gridCol>
                <a:gridCol w="364074">
                  <a:extLst>
                    <a:ext uri="{9D8B030D-6E8A-4147-A177-3AD203B41FA5}">
                      <a16:colId xmlns:a16="http://schemas.microsoft.com/office/drawing/2014/main" val="44028203"/>
                    </a:ext>
                  </a:extLst>
                </a:gridCol>
                <a:gridCol w="362978">
                  <a:extLst>
                    <a:ext uri="{9D8B030D-6E8A-4147-A177-3AD203B41FA5}">
                      <a16:colId xmlns:a16="http://schemas.microsoft.com/office/drawing/2014/main" val="1142955799"/>
                    </a:ext>
                  </a:extLst>
                </a:gridCol>
                <a:gridCol w="364074">
                  <a:extLst>
                    <a:ext uri="{9D8B030D-6E8A-4147-A177-3AD203B41FA5}">
                      <a16:colId xmlns:a16="http://schemas.microsoft.com/office/drawing/2014/main" val="1012508998"/>
                    </a:ext>
                  </a:extLst>
                </a:gridCol>
                <a:gridCol w="362978">
                  <a:extLst>
                    <a:ext uri="{9D8B030D-6E8A-4147-A177-3AD203B41FA5}">
                      <a16:colId xmlns:a16="http://schemas.microsoft.com/office/drawing/2014/main" val="1603852602"/>
                    </a:ext>
                  </a:extLst>
                </a:gridCol>
                <a:gridCol w="364074">
                  <a:extLst>
                    <a:ext uri="{9D8B030D-6E8A-4147-A177-3AD203B41FA5}">
                      <a16:colId xmlns:a16="http://schemas.microsoft.com/office/drawing/2014/main" val="1987184778"/>
                    </a:ext>
                  </a:extLst>
                </a:gridCol>
                <a:gridCol w="362978">
                  <a:extLst>
                    <a:ext uri="{9D8B030D-6E8A-4147-A177-3AD203B41FA5}">
                      <a16:colId xmlns:a16="http://schemas.microsoft.com/office/drawing/2014/main" val="1217084882"/>
                    </a:ext>
                  </a:extLst>
                </a:gridCol>
                <a:gridCol w="364074">
                  <a:extLst>
                    <a:ext uri="{9D8B030D-6E8A-4147-A177-3AD203B41FA5}">
                      <a16:colId xmlns:a16="http://schemas.microsoft.com/office/drawing/2014/main" val="904899068"/>
                    </a:ext>
                  </a:extLst>
                </a:gridCol>
                <a:gridCol w="364074">
                  <a:extLst>
                    <a:ext uri="{9D8B030D-6E8A-4147-A177-3AD203B41FA5}">
                      <a16:colId xmlns:a16="http://schemas.microsoft.com/office/drawing/2014/main" val="1493375246"/>
                    </a:ext>
                  </a:extLst>
                </a:gridCol>
                <a:gridCol w="362978">
                  <a:extLst>
                    <a:ext uri="{9D8B030D-6E8A-4147-A177-3AD203B41FA5}">
                      <a16:colId xmlns:a16="http://schemas.microsoft.com/office/drawing/2014/main" val="219324153"/>
                    </a:ext>
                  </a:extLst>
                </a:gridCol>
                <a:gridCol w="364074">
                  <a:extLst>
                    <a:ext uri="{9D8B030D-6E8A-4147-A177-3AD203B41FA5}">
                      <a16:colId xmlns:a16="http://schemas.microsoft.com/office/drawing/2014/main" val="3682008249"/>
                    </a:ext>
                  </a:extLst>
                </a:gridCol>
                <a:gridCol w="362978">
                  <a:extLst>
                    <a:ext uri="{9D8B030D-6E8A-4147-A177-3AD203B41FA5}">
                      <a16:colId xmlns:a16="http://schemas.microsoft.com/office/drawing/2014/main" val="1174429414"/>
                    </a:ext>
                  </a:extLst>
                </a:gridCol>
                <a:gridCol w="364074">
                  <a:extLst>
                    <a:ext uri="{9D8B030D-6E8A-4147-A177-3AD203B41FA5}">
                      <a16:colId xmlns:a16="http://schemas.microsoft.com/office/drawing/2014/main" val="2157485887"/>
                    </a:ext>
                  </a:extLst>
                </a:gridCol>
                <a:gridCol w="362978">
                  <a:extLst>
                    <a:ext uri="{9D8B030D-6E8A-4147-A177-3AD203B41FA5}">
                      <a16:colId xmlns:a16="http://schemas.microsoft.com/office/drawing/2014/main" val="3876485072"/>
                    </a:ext>
                  </a:extLst>
                </a:gridCol>
                <a:gridCol w="364074">
                  <a:extLst>
                    <a:ext uri="{9D8B030D-6E8A-4147-A177-3AD203B41FA5}">
                      <a16:colId xmlns:a16="http://schemas.microsoft.com/office/drawing/2014/main" val="4127327558"/>
                    </a:ext>
                  </a:extLst>
                </a:gridCol>
                <a:gridCol w="331414">
                  <a:extLst>
                    <a:ext uri="{9D8B030D-6E8A-4147-A177-3AD203B41FA5}">
                      <a16:colId xmlns:a16="http://schemas.microsoft.com/office/drawing/2014/main" val="1875941337"/>
                    </a:ext>
                  </a:extLst>
                </a:gridCol>
                <a:gridCol w="395637">
                  <a:extLst>
                    <a:ext uri="{9D8B030D-6E8A-4147-A177-3AD203B41FA5}">
                      <a16:colId xmlns:a16="http://schemas.microsoft.com/office/drawing/2014/main" val="3805219263"/>
                    </a:ext>
                  </a:extLst>
                </a:gridCol>
                <a:gridCol w="362978">
                  <a:extLst>
                    <a:ext uri="{9D8B030D-6E8A-4147-A177-3AD203B41FA5}">
                      <a16:colId xmlns:a16="http://schemas.microsoft.com/office/drawing/2014/main" val="1658076909"/>
                    </a:ext>
                  </a:extLst>
                </a:gridCol>
                <a:gridCol w="364074">
                  <a:extLst>
                    <a:ext uri="{9D8B030D-6E8A-4147-A177-3AD203B41FA5}">
                      <a16:colId xmlns:a16="http://schemas.microsoft.com/office/drawing/2014/main" val="475237871"/>
                    </a:ext>
                  </a:extLst>
                </a:gridCol>
                <a:gridCol w="362978">
                  <a:extLst>
                    <a:ext uri="{9D8B030D-6E8A-4147-A177-3AD203B41FA5}">
                      <a16:colId xmlns:a16="http://schemas.microsoft.com/office/drawing/2014/main" val="1979345493"/>
                    </a:ext>
                  </a:extLst>
                </a:gridCol>
                <a:gridCol w="364074">
                  <a:extLst>
                    <a:ext uri="{9D8B030D-6E8A-4147-A177-3AD203B41FA5}">
                      <a16:colId xmlns:a16="http://schemas.microsoft.com/office/drawing/2014/main" val="2206966599"/>
                    </a:ext>
                  </a:extLst>
                </a:gridCol>
                <a:gridCol w="364074">
                  <a:extLst>
                    <a:ext uri="{9D8B030D-6E8A-4147-A177-3AD203B41FA5}">
                      <a16:colId xmlns:a16="http://schemas.microsoft.com/office/drawing/2014/main" val="4258557513"/>
                    </a:ext>
                  </a:extLst>
                </a:gridCol>
              </a:tblGrid>
              <a:tr h="0">
                <a:tc>
                  <a:txBody>
                    <a:bodyPr/>
                    <a:lstStyle/>
                    <a:p>
                      <a:pPr>
                        <a:lnSpc>
                          <a:spcPct val="150000"/>
                        </a:lnSpc>
                        <a:spcAft>
                          <a:spcPts val="1000"/>
                        </a:spcAft>
                      </a:pPr>
                      <a:r>
                        <a:rPr lang="en-GB" sz="1400" b="1">
                          <a:effectLst/>
                        </a:rPr>
                        <a:t>1</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2</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3</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4</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5</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6</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7</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8</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9</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10</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11</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12</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13</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14</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15</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16</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17</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18</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19</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20</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dirty="0">
                          <a:effectLst/>
                        </a:rPr>
                        <a:t>21</a:t>
                      </a:r>
                      <a:endParaRPr lang="en-GB"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22</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 23</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dirty="0">
                          <a:effectLst/>
                        </a:rPr>
                        <a:t>24</a:t>
                      </a:r>
                      <a:endParaRPr lang="en-GB"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 25</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 26</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94945331"/>
                  </a:ext>
                </a:extLst>
              </a:tr>
              <a:tr h="0">
                <a:tc>
                  <a:txBody>
                    <a:bodyPr/>
                    <a:lstStyle/>
                    <a:p>
                      <a:pPr>
                        <a:lnSpc>
                          <a:spcPct val="150000"/>
                        </a:lnSpc>
                        <a:spcAft>
                          <a:spcPts val="1000"/>
                        </a:spcAft>
                      </a:pPr>
                      <a:r>
                        <a:rPr lang="en-GB" sz="1400" b="1">
                          <a:effectLst/>
                        </a:rPr>
                        <a:t> A</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B</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C</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D</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E</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F</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G</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H</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I</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J</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K</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L</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M</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N</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O</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P</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Q</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R</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S</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T</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 U</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 V</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 W</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 X</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a:effectLst/>
                        </a:rPr>
                        <a:t> Y</a:t>
                      </a:r>
                      <a:endParaRPr lang="en-GB" sz="1400" b="1">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nSpc>
                          <a:spcPct val="150000"/>
                        </a:lnSpc>
                        <a:spcAft>
                          <a:spcPts val="1000"/>
                        </a:spcAft>
                      </a:pPr>
                      <a:r>
                        <a:rPr lang="en-GB" sz="1400" b="1" dirty="0">
                          <a:effectLst/>
                        </a:rPr>
                        <a:t> Z</a:t>
                      </a:r>
                      <a:endParaRPr lang="en-GB" sz="14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972431419"/>
                  </a:ext>
                </a:extLst>
              </a:tr>
            </a:tbl>
          </a:graphicData>
        </a:graphic>
      </p:graphicFrame>
    </p:spTree>
    <p:extLst>
      <p:ext uri="{BB962C8B-B14F-4D97-AF65-F5344CB8AC3E}">
        <p14:creationId xmlns:p14="http://schemas.microsoft.com/office/powerpoint/2010/main" val="387704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GB" sz="4400" dirty="0"/>
              <a:t>Secret agents</a:t>
            </a:r>
          </a:p>
        </p:txBody>
      </p:sp>
      <p:sp>
        <p:nvSpPr>
          <p:cNvPr id="4" name="Subtitle 3"/>
          <p:cNvSpPr>
            <a:spLocks noGrp="1"/>
          </p:cNvSpPr>
          <p:nvPr>
            <p:ph type="subTitle" idx="1"/>
          </p:nvPr>
        </p:nvSpPr>
        <p:spPr/>
        <p:txBody>
          <a:bodyPr>
            <a:normAutofit/>
          </a:bodyPr>
          <a:lstStyle/>
          <a:p>
            <a:r>
              <a:rPr lang="en-GB" dirty="0"/>
              <a:t>TeachingEnglish lessons</a:t>
            </a:r>
          </a:p>
        </p:txBody>
      </p:sp>
      <p:sp>
        <p:nvSpPr>
          <p:cNvPr id="2" name="Footer Placeholder 1"/>
          <p:cNvSpPr>
            <a:spLocks noGrp="1"/>
          </p:cNvSpPr>
          <p:nvPr>
            <p:ph type="ftr" sz="quarter" idx="11"/>
          </p:nvPr>
        </p:nvSpPr>
        <p:spPr/>
        <p:txBody>
          <a:bodyPr/>
          <a:lstStyle/>
          <a:p>
            <a:r>
              <a:rPr lang="en-GB"/>
              <a:t>www.teachingenglish.org.uk</a:t>
            </a:r>
            <a:endParaRPr lang="en-GB" dirty="0"/>
          </a:p>
        </p:txBody>
      </p:sp>
      <p:sp>
        <p:nvSpPr>
          <p:cNvPr id="13" name="Text Placeholder 12">
            <a:extLst>
              <a:ext uri="{FF2B5EF4-FFF2-40B4-BE49-F238E27FC236}">
                <a16:creationId xmlns:a16="http://schemas.microsoft.com/office/drawing/2014/main" id="{50EC0CEC-1BF7-FB4F-8AF9-847F9A9BB220}"/>
              </a:ext>
            </a:extLst>
          </p:cNvPr>
          <p:cNvSpPr>
            <a:spLocks noGrp="1"/>
          </p:cNvSpPr>
          <p:nvPr>
            <p:ph type="body" sz="quarter" idx="13"/>
          </p:nvPr>
        </p:nvSpPr>
        <p:spPr/>
        <p:txBody>
          <a:bodyPr>
            <a:normAutofit fontScale="92500" lnSpcReduction="10000"/>
          </a:bodyPr>
          <a:lstStyle/>
          <a:p>
            <a:r>
              <a:rPr lang="en-GB" dirty="0"/>
              <a:t>Thanks for attending the lesson</a:t>
            </a:r>
          </a:p>
        </p:txBody>
      </p:sp>
    </p:spTree>
    <p:extLst>
      <p:ext uri="{BB962C8B-B14F-4D97-AF65-F5344CB8AC3E}">
        <p14:creationId xmlns:p14="http://schemas.microsoft.com/office/powerpoint/2010/main" val="2299475354"/>
      </p:ext>
    </p:extLst>
  </p:cSld>
  <p:clrMapOvr>
    <a:masterClrMapping/>
  </p:clrMapOvr>
</p:sld>
</file>

<file path=ppt/theme/theme1.xml><?xml version="1.0" encoding="utf-8"?>
<a:theme xmlns:a="http://schemas.openxmlformats.org/drawingml/2006/main" name="Cover - indigo">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CA2429F5-8D23-4BE9-AD5F-F4572A1A6D86}"/>
    </a:ext>
  </a:extLst>
</a:theme>
</file>

<file path=ppt/theme/theme2.xml><?xml version="1.0" encoding="utf-8"?>
<a:theme xmlns:a="http://schemas.openxmlformats.org/drawingml/2006/main" name="Section - indigo">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3165A9B3-7AF4-4E8E-9E34-E5B2E1B3EE61}"/>
    </a:ext>
  </a:extLst>
</a:theme>
</file>

<file path=ppt/theme/theme3.xml><?xml version="1.0" encoding="utf-8"?>
<a:theme xmlns:a="http://schemas.openxmlformats.org/drawingml/2006/main" name="Cover - white">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7A85154B-35F0-4B5D-9ABB-C22ECFA91EBE}"/>
    </a:ext>
  </a:extLst>
</a:theme>
</file>

<file path=ppt/theme/theme4.xml><?xml version="1.0" encoding="utf-8"?>
<a:theme xmlns:a="http://schemas.openxmlformats.org/drawingml/2006/main" name="Section - white">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3021BCEB-9709-4AD6-8637-80DEE4ED72A6}"/>
    </a:ext>
  </a:extLst>
</a:theme>
</file>

<file path=ppt/theme/theme5.xml><?xml version="1.0" encoding="utf-8"?>
<a:theme xmlns:a="http://schemas.openxmlformats.org/drawingml/2006/main" name="British Council">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lIns="90000"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B5E81798-6535-42DE-9E82-DC88799A933E}"/>
    </a:ext>
  </a:extLst>
</a:theme>
</file>

<file path=ppt/theme/theme6.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British Council blank">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BC0B9431-BB5E-4669-9CC7-BFFD8B5EAB87}"/>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2247</TotalTime>
  <Words>862</Words>
  <Application>Microsoft Office PowerPoint</Application>
  <PresentationFormat>Widescreen</PresentationFormat>
  <Paragraphs>144</Paragraphs>
  <Slides>9</Slides>
  <Notes>9</Notes>
  <HiddenSlides>0</HiddenSlides>
  <MMClips>0</MMClips>
  <ScaleCrop>false</ScaleCrop>
  <HeadingPairs>
    <vt:vector size="6" baseType="variant">
      <vt:variant>
        <vt:lpstr>Fonts Used</vt:lpstr>
      </vt:variant>
      <vt:variant>
        <vt:i4>7</vt:i4>
      </vt:variant>
      <vt:variant>
        <vt:lpstr>Theme</vt:lpstr>
      </vt:variant>
      <vt:variant>
        <vt:i4>7</vt:i4>
      </vt:variant>
      <vt:variant>
        <vt:lpstr>Slide Titles</vt:lpstr>
      </vt:variant>
      <vt:variant>
        <vt:i4>9</vt:i4>
      </vt:variant>
    </vt:vector>
  </HeadingPairs>
  <TitlesOfParts>
    <vt:vector size="23" baseType="lpstr">
      <vt:lpstr>Times New Roman</vt:lpstr>
      <vt:lpstr>Arial</vt:lpstr>
      <vt:lpstr>Symbol</vt:lpstr>
      <vt:lpstr>Calibri</vt:lpstr>
      <vt:lpstr>British Council Sans Headline</vt:lpstr>
      <vt:lpstr>Calibri Light</vt:lpstr>
      <vt:lpstr>British Council Sans</vt:lpstr>
      <vt:lpstr>Cover - indigo</vt:lpstr>
      <vt:lpstr>Section - indigo</vt:lpstr>
      <vt:lpstr>Cover - white</vt:lpstr>
      <vt:lpstr>Section - white</vt:lpstr>
      <vt:lpstr>British Council</vt:lpstr>
      <vt:lpstr>Custom Design</vt:lpstr>
      <vt:lpstr>British Council blank</vt:lpstr>
      <vt:lpstr>Secret agents</vt:lpstr>
      <vt:lpstr>Secret agents</vt:lpstr>
      <vt:lpstr>Secret agents</vt:lpstr>
      <vt:lpstr>Secret agents</vt:lpstr>
      <vt:lpstr>Secret agents</vt:lpstr>
      <vt:lpstr>Secret agents</vt:lpstr>
      <vt:lpstr>Secret agents</vt:lpstr>
      <vt:lpstr>Secret agents</vt:lpstr>
      <vt:lpstr>Secret agents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 of time (lower level)</dc:title>
  <dc:creator>McLellan, Catherine (Spain)</dc:creator>
  <cp:lastModifiedBy>Kim Ashmore</cp:lastModifiedBy>
  <cp:revision>122</cp:revision>
  <dcterms:created xsi:type="dcterms:W3CDTF">2020-03-31T10:47:13Z</dcterms:created>
  <dcterms:modified xsi:type="dcterms:W3CDTF">2024-07-24T17:12:11Z</dcterms:modified>
</cp:coreProperties>
</file>