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A60A3-440F-DFCD-1A2A-786F3806A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639A49-88A3-2E66-0C00-B3D1EFBDD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67E3A-9717-AA26-8D0C-BE2BF29FA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7E04-A10B-451B-9F87-418CED82FE0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3179E-5ABA-2E27-7B1E-C55075443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84BBA-B857-DA35-A134-CF8E354B2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6B1A-1FB8-4D34-BFCC-877F668C7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39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831B2-F619-E97F-0224-A117AF1D7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6B7620-D726-F68C-A379-022E7C178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A236A-CF03-5581-A6DA-6C5649E8D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7E04-A10B-451B-9F87-418CED82FE0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1E3F7-4816-64F3-819E-90C694416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6EBF2-7AC2-47B3-5634-A595DC3AE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6B1A-1FB8-4D34-BFCC-877F668C7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205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678965-F804-F8B8-FB3E-9DFDB100BF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8CFB24-7B9C-2A32-EF45-C49092B879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DFB39-EBCC-4D2D-E0CB-42BB1866F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7E04-A10B-451B-9F87-418CED82FE0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BC35D-603C-2B54-4B86-4B800E5E0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8A66C-36C6-FA0C-BE23-EEA0C5FF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6B1A-1FB8-4D34-BFCC-877F668C7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78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6E8AF-C204-3A73-FD6A-930A057A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1F7AB-5D80-0E34-07A7-AF9D9D134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2CF30-340D-C999-114A-C88C0CA80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7E04-A10B-451B-9F87-418CED82FE0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AB564-B301-3104-47C0-A761ACE03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AEB67-BC42-60D2-DBB7-F38D7649E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6B1A-1FB8-4D34-BFCC-877F668C7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75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CEBA7-FAE8-AB5D-DF88-3CB8129AB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A4F1D-F5CD-C885-FFA0-3ED798AF7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8C41E-63F9-0EB2-094C-C0B010829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7E04-A10B-451B-9F87-418CED82FE0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98919D-8005-B6B8-E295-9360E0F37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2B4EF-875F-E036-1EDC-30C3C4E20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6B1A-1FB8-4D34-BFCC-877F668C7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159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70007-B194-A957-A839-D0C5306AE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9B9FE-8435-3B44-CDD6-9615295AED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743DD7-8B33-C066-215E-690BB5BE7D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D00E42-AB0F-3154-0A96-445B02A21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7E04-A10B-451B-9F87-418CED82FE0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66DB8-D12D-158D-315C-D44B31499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BD6F81-F0C8-5B30-6C57-E5120EC2A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6B1A-1FB8-4D34-BFCC-877F668C7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584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B0BF-EC54-F03D-5889-F2F323509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052B9-3BA7-F039-B9C1-58E1EBA90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04708A-D991-F0DA-19A6-CE15FFA6C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D718DC-58D3-25B1-1A65-C1C4C2A38A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BCEB13-4E45-46B2-A1E7-4A15711B20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64AD58-C2F0-D5EE-EC44-90776DD01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7E04-A10B-451B-9F87-418CED82FE0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0E0D3C-2CCB-508F-5FDA-EEA65D4D2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F4197C-51E1-EDAB-5620-EA3474764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6B1A-1FB8-4D34-BFCC-877F668C7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723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27D04-D5E9-4CEB-219C-04BDF096B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91230A-FC01-CC77-3783-B96F4FEF1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7E04-A10B-451B-9F87-418CED82FE0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71A69C-5C4C-6A78-004E-3BAE5D266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7B495-512C-028D-ABE1-93FFBA00D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6B1A-1FB8-4D34-BFCC-877F668C7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9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52D06C-112E-8EB8-FDCD-4DEE65D50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7E04-A10B-451B-9F87-418CED82FE0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803B79-2405-0309-4908-DD89BB2E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01B285-65B2-A8CF-3627-788E103E8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6B1A-1FB8-4D34-BFCC-877F668C7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961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EE1B1-C49E-AD42-D71F-000996D6B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FE62D-DC16-8087-F739-2B76DA413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2E8706-DCFE-1F72-F512-5ECADC459F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2176A-CE6A-B555-358B-55CECA041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7E04-A10B-451B-9F87-418CED82FE0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5BBD91-072D-0F84-6736-5C239B7F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F61A86-C07D-29CA-80CF-4AB9A81A1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6B1A-1FB8-4D34-BFCC-877F668C7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419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A12DC-BAFC-406F-A242-3660F891A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86D4A6-7176-321A-B013-3E816D493B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802DAA-319C-3F2E-E56E-D0E45B1CC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0F473-BAEB-2DE8-24FF-7546E14AD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7E04-A10B-451B-9F87-418CED82FE0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DEF135-156A-AEC1-954D-B687A4AE5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75BF8E-289A-87A9-CB0E-AB71E5DF3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6B1A-1FB8-4D34-BFCC-877F668C7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76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01F827-BE8D-537E-0084-80B21148F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CA612A-BD6C-9AED-CD60-EF61D15A7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D0748-18B2-E29A-A591-1AD66C062D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D67E04-A10B-451B-9F87-418CED82FE0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94FE3-8D59-CA65-5B44-4E20A19303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61C46-0B9B-1A54-48E6-F83FDFACE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456B1A-1FB8-4D34-BFCC-877F668C7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892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png"/><Relationship Id="rId18" Type="http://schemas.openxmlformats.org/officeDocument/2006/relationships/image" Target="../media/image18.svg"/><Relationship Id="rId26" Type="http://schemas.openxmlformats.org/officeDocument/2006/relationships/image" Target="../media/image26.sv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34" Type="http://schemas.openxmlformats.org/officeDocument/2006/relationships/image" Target="../media/image34.sv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33" Type="http://schemas.openxmlformats.org/officeDocument/2006/relationships/image" Target="../media/image33.png"/><Relationship Id="rId2" Type="http://schemas.openxmlformats.org/officeDocument/2006/relationships/image" Target="../media/image1.png"/><Relationship Id="rId16" Type="http://schemas.openxmlformats.org/officeDocument/2006/relationships/image" Target="../media/image16.svg"/><Relationship Id="rId20" Type="http://schemas.openxmlformats.org/officeDocument/2006/relationships/image" Target="../media/image20.sv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24" Type="http://schemas.openxmlformats.org/officeDocument/2006/relationships/image" Target="../media/image24.svg"/><Relationship Id="rId32" Type="http://schemas.openxmlformats.org/officeDocument/2006/relationships/image" Target="../media/image32.sv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svg"/><Relationship Id="rId10" Type="http://schemas.openxmlformats.org/officeDocument/2006/relationships/image" Target="../media/image10.svg"/><Relationship Id="rId19" Type="http://schemas.openxmlformats.org/officeDocument/2006/relationships/image" Target="../media/image19.png"/><Relationship Id="rId31" Type="http://schemas.openxmlformats.org/officeDocument/2006/relationships/image" Target="../media/image31.pn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Relationship Id="rId22" Type="http://schemas.openxmlformats.org/officeDocument/2006/relationships/image" Target="../media/image22.svg"/><Relationship Id="rId27" Type="http://schemas.openxmlformats.org/officeDocument/2006/relationships/image" Target="../media/image27.png"/><Relationship Id="rId30" Type="http://schemas.openxmlformats.org/officeDocument/2006/relationships/image" Target="../media/image30.svg"/><Relationship Id="rId8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572265B3-0351-01F4-B976-4A655FB720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70" y="308990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90C222B-7325-4016-5AB2-32E31DC0A14F}"/>
              </a:ext>
            </a:extLst>
          </p:cNvPr>
          <p:cNvSpPr txBox="1"/>
          <p:nvPr/>
        </p:nvSpPr>
        <p:spPr>
          <a:xfrm>
            <a:off x="257175" y="6292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C12CD65-5069-1633-E439-D14BE10F36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4865" y="1119008"/>
            <a:ext cx="7352720" cy="461998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7C1ACF4-EB99-6B05-B71B-7C5249F655D5}"/>
              </a:ext>
            </a:extLst>
          </p:cNvPr>
          <p:cNvSpPr txBox="1"/>
          <p:nvPr/>
        </p:nvSpPr>
        <p:spPr>
          <a:xfrm>
            <a:off x="2090737" y="181658"/>
            <a:ext cx="242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</a:t>
            </a:r>
          </a:p>
        </p:txBody>
      </p:sp>
    </p:spTree>
    <p:extLst>
      <p:ext uri="{BB962C8B-B14F-4D97-AF65-F5344CB8AC3E}">
        <p14:creationId xmlns:p14="http://schemas.microsoft.com/office/powerpoint/2010/main" val="3704097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572265B3-0351-01F4-B976-4A655FB720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70" y="308990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90C222B-7325-4016-5AB2-32E31DC0A14F}"/>
              </a:ext>
            </a:extLst>
          </p:cNvPr>
          <p:cNvSpPr txBox="1"/>
          <p:nvPr/>
        </p:nvSpPr>
        <p:spPr>
          <a:xfrm>
            <a:off x="257175" y="6292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0809C0-D325-C8B7-EB3A-9A09146FBE85}"/>
              </a:ext>
            </a:extLst>
          </p:cNvPr>
          <p:cNvSpPr txBox="1"/>
          <p:nvPr/>
        </p:nvSpPr>
        <p:spPr>
          <a:xfrm>
            <a:off x="1914525" y="196334"/>
            <a:ext cx="4752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Sports alphabet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051365B-EB3A-DCDA-8EFC-5ACAE13603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94386"/>
              </p:ext>
            </p:extLst>
          </p:nvPr>
        </p:nvGraphicFramePr>
        <p:xfrm>
          <a:off x="1914524" y="1853141"/>
          <a:ext cx="7191377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7844">
                  <a:extLst>
                    <a:ext uri="{9D8B030D-6E8A-4147-A177-3AD203B41FA5}">
                      <a16:colId xmlns:a16="http://schemas.microsoft.com/office/drawing/2014/main" val="4272193989"/>
                    </a:ext>
                  </a:extLst>
                </a:gridCol>
                <a:gridCol w="1797844">
                  <a:extLst>
                    <a:ext uri="{9D8B030D-6E8A-4147-A177-3AD203B41FA5}">
                      <a16:colId xmlns:a16="http://schemas.microsoft.com/office/drawing/2014/main" val="1759258487"/>
                    </a:ext>
                  </a:extLst>
                </a:gridCol>
                <a:gridCol w="1943919">
                  <a:extLst>
                    <a:ext uri="{9D8B030D-6E8A-4147-A177-3AD203B41FA5}">
                      <a16:colId xmlns:a16="http://schemas.microsoft.com/office/drawing/2014/main" val="3656682911"/>
                    </a:ext>
                  </a:extLst>
                </a:gridCol>
                <a:gridCol w="1651770">
                  <a:extLst>
                    <a:ext uri="{9D8B030D-6E8A-4147-A177-3AD203B41FA5}">
                      <a16:colId xmlns:a16="http://schemas.microsoft.com/office/drawing/2014/main" val="14231698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Athletics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Hockey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Orienteering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Volleyball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508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Baseball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Ice hockey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Ping pong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 polo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9416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Cycling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Rowing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Yachting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1035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Diving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 jump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Swimming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Zorb football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3624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Football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Motorsport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Taekwondo‎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GB" sz="2000" b="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623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Golf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Netball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Unicycling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2000" b="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6557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D811190-5A15-26FD-F61A-E217D9747899}"/>
              </a:ext>
            </a:extLst>
          </p:cNvPr>
          <p:cNvSpPr txBox="1"/>
          <p:nvPr/>
        </p:nvSpPr>
        <p:spPr>
          <a:xfrm>
            <a:off x="2152650" y="4810125"/>
            <a:ext cx="37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Missing letters: E; K; Q; X</a:t>
            </a:r>
          </a:p>
        </p:txBody>
      </p:sp>
    </p:spTree>
    <p:extLst>
      <p:ext uri="{BB962C8B-B14F-4D97-AF65-F5344CB8AC3E}">
        <p14:creationId xmlns:p14="http://schemas.microsoft.com/office/powerpoint/2010/main" val="3381339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572265B3-0351-01F4-B976-4A655FB720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70" y="308990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90C222B-7325-4016-5AB2-32E31DC0A14F}"/>
              </a:ext>
            </a:extLst>
          </p:cNvPr>
          <p:cNvSpPr txBox="1"/>
          <p:nvPr/>
        </p:nvSpPr>
        <p:spPr>
          <a:xfrm>
            <a:off x="257175" y="6292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3AD98CD-C4A5-156B-01CD-2C828F9F5D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942688"/>
              </p:ext>
            </p:extLst>
          </p:nvPr>
        </p:nvGraphicFramePr>
        <p:xfrm>
          <a:off x="2032000" y="935753"/>
          <a:ext cx="8128000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8363838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4540333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590496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457532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</a:t>
                      </a:r>
                    </a:p>
                  </a:txBody>
                  <a:tcPr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</a:t>
                      </a:r>
                    </a:p>
                  </a:txBody>
                  <a:tcPr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</a:t>
                      </a:r>
                    </a:p>
                  </a:txBody>
                  <a:tcPr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1166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</a:p>
                    <a:p>
                      <a:endParaRPr lang="en-GB" sz="2000" b="1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2000" b="1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2000" b="1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</a:t>
                      </a:r>
                    </a:p>
                  </a:txBody>
                  <a:tcPr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</a:t>
                      </a:r>
                    </a:p>
                  </a:txBody>
                  <a:tcPr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</a:t>
                      </a:r>
                    </a:p>
                  </a:txBody>
                  <a:tcPr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0155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9. 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10.</a:t>
                      </a:r>
                    </a:p>
                  </a:txBody>
                  <a:tcPr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11. </a:t>
                      </a:r>
                    </a:p>
                  </a:txBody>
                  <a:tcPr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12. </a:t>
                      </a:r>
                    </a:p>
                  </a:txBody>
                  <a:tcPr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5457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13.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14. </a:t>
                      </a:r>
                    </a:p>
                  </a:txBody>
                  <a:tcPr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15. </a:t>
                      </a:r>
                    </a:p>
                  </a:txBody>
                  <a:tcPr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16. </a:t>
                      </a:r>
                    </a:p>
                  </a:txBody>
                  <a:tcPr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9867139"/>
                  </a:ext>
                </a:extLst>
              </a:tr>
            </a:tbl>
          </a:graphicData>
        </a:graphic>
      </p:graphicFrame>
      <p:pic>
        <p:nvPicPr>
          <p:cNvPr id="6" name="Graphic 5" descr="Baseball bat and ball outline">
            <a:extLst>
              <a:ext uri="{FF2B5EF4-FFF2-40B4-BE49-F238E27FC236}">
                <a16:creationId xmlns:a16="http://schemas.microsoft.com/office/drawing/2014/main" id="{67CD2FBD-F356-8A55-E262-807AA306CD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90775" y="938741"/>
            <a:ext cx="914400" cy="914400"/>
          </a:xfrm>
          <a:prstGeom prst="rect">
            <a:avLst/>
          </a:prstGeom>
        </p:spPr>
      </p:pic>
      <p:pic>
        <p:nvPicPr>
          <p:cNvPr id="9" name="Graphic 8" descr="Football outline">
            <a:extLst>
              <a:ext uri="{FF2B5EF4-FFF2-40B4-BE49-F238E27FC236}">
                <a16:creationId xmlns:a16="http://schemas.microsoft.com/office/drawing/2014/main" id="{6F260094-3BDF-4C86-996A-A1685F0D01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67225" y="996713"/>
            <a:ext cx="914400" cy="914400"/>
          </a:xfrm>
          <a:prstGeom prst="rect">
            <a:avLst/>
          </a:prstGeom>
        </p:spPr>
      </p:pic>
      <p:pic>
        <p:nvPicPr>
          <p:cNvPr id="11" name="Graphic 10" descr="Boxing Glove outline">
            <a:extLst>
              <a:ext uri="{FF2B5EF4-FFF2-40B4-BE49-F238E27FC236}">
                <a16:creationId xmlns:a16="http://schemas.microsoft.com/office/drawing/2014/main" id="{8762616F-F55B-78B8-F797-EC4982A6D8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353177" y="938741"/>
            <a:ext cx="914400" cy="914400"/>
          </a:xfrm>
          <a:prstGeom prst="rect">
            <a:avLst/>
          </a:prstGeom>
        </p:spPr>
      </p:pic>
      <p:pic>
        <p:nvPicPr>
          <p:cNvPr id="13" name="Graphic 12" descr="Soccer ball with solid fill">
            <a:extLst>
              <a:ext uri="{FF2B5EF4-FFF2-40B4-BE49-F238E27FC236}">
                <a16:creationId xmlns:a16="http://schemas.microsoft.com/office/drawing/2014/main" id="{1E8C2F6F-3BC9-E782-89B4-F91416D10AC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696315" y="1053403"/>
            <a:ext cx="914400" cy="914400"/>
          </a:xfrm>
          <a:prstGeom prst="rect">
            <a:avLst/>
          </a:prstGeom>
        </p:spPr>
      </p:pic>
      <p:pic>
        <p:nvPicPr>
          <p:cNvPr id="15" name="Graphic 14" descr="Tennis racket and ball with solid fill">
            <a:extLst>
              <a:ext uri="{FF2B5EF4-FFF2-40B4-BE49-F238E27FC236}">
                <a16:creationId xmlns:a16="http://schemas.microsoft.com/office/drawing/2014/main" id="{57F82AEE-C1C1-98B3-CC8E-03AF58499A0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466974" y="2288164"/>
            <a:ext cx="914400" cy="914400"/>
          </a:xfrm>
          <a:prstGeom prst="rect">
            <a:avLst/>
          </a:prstGeom>
        </p:spPr>
      </p:pic>
      <p:pic>
        <p:nvPicPr>
          <p:cNvPr id="17" name="Graphic 16" descr="Bowling Pin with solid fill">
            <a:extLst>
              <a:ext uri="{FF2B5EF4-FFF2-40B4-BE49-F238E27FC236}">
                <a16:creationId xmlns:a16="http://schemas.microsoft.com/office/drawing/2014/main" id="{C087087D-F75A-A70C-F3A9-834F54A01BB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505326" y="2360414"/>
            <a:ext cx="914400" cy="914400"/>
          </a:xfrm>
          <a:prstGeom prst="rect">
            <a:avLst/>
          </a:prstGeom>
        </p:spPr>
      </p:pic>
      <p:pic>
        <p:nvPicPr>
          <p:cNvPr id="19" name="Graphic 18" descr="Golf clubs with solid fill">
            <a:extLst>
              <a:ext uri="{FF2B5EF4-FFF2-40B4-BE49-F238E27FC236}">
                <a16:creationId xmlns:a16="http://schemas.microsoft.com/office/drawing/2014/main" id="{A6A8C718-F75E-999F-1D72-53DE3FF5071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681784" y="3558024"/>
            <a:ext cx="914400" cy="914400"/>
          </a:xfrm>
          <a:prstGeom prst="rect">
            <a:avLst/>
          </a:prstGeom>
        </p:spPr>
      </p:pic>
      <p:pic>
        <p:nvPicPr>
          <p:cNvPr id="21" name="Graphic 20" descr="Fins with solid fill">
            <a:extLst>
              <a:ext uri="{FF2B5EF4-FFF2-40B4-BE49-F238E27FC236}">
                <a16:creationId xmlns:a16="http://schemas.microsoft.com/office/drawing/2014/main" id="{845B2AE3-151E-5EDA-18CE-602D0138877B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572498" y="2385576"/>
            <a:ext cx="914400" cy="914400"/>
          </a:xfrm>
          <a:prstGeom prst="rect">
            <a:avLst/>
          </a:prstGeom>
        </p:spPr>
      </p:pic>
      <p:pic>
        <p:nvPicPr>
          <p:cNvPr id="23" name="Graphic 22" descr="Skateboard with solid fill">
            <a:extLst>
              <a:ext uri="{FF2B5EF4-FFF2-40B4-BE49-F238E27FC236}">
                <a16:creationId xmlns:a16="http://schemas.microsoft.com/office/drawing/2014/main" id="{382C84CB-3E0E-1325-29D8-FE0D2FD222B1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552708" y="3574298"/>
            <a:ext cx="914400" cy="914400"/>
          </a:xfrm>
          <a:prstGeom prst="rect">
            <a:avLst/>
          </a:prstGeom>
        </p:spPr>
      </p:pic>
      <p:pic>
        <p:nvPicPr>
          <p:cNvPr id="25" name="Graphic 24" descr="Skate with solid fill">
            <a:extLst>
              <a:ext uri="{FF2B5EF4-FFF2-40B4-BE49-F238E27FC236}">
                <a16:creationId xmlns:a16="http://schemas.microsoft.com/office/drawing/2014/main" id="{D379A69C-34CD-89D0-726E-6B494D145067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6667498" y="2385576"/>
            <a:ext cx="914400" cy="914400"/>
          </a:xfrm>
          <a:prstGeom prst="rect">
            <a:avLst/>
          </a:prstGeom>
        </p:spPr>
      </p:pic>
      <p:pic>
        <p:nvPicPr>
          <p:cNvPr id="27" name="Graphic 26" descr="Dumbbell outline">
            <a:extLst>
              <a:ext uri="{FF2B5EF4-FFF2-40B4-BE49-F238E27FC236}">
                <a16:creationId xmlns:a16="http://schemas.microsoft.com/office/drawing/2014/main" id="{E71E3DE2-1774-1D87-FD3E-F80CAAA80BFC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4629146" y="3659200"/>
            <a:ext cx="914400" cy="914400"/>
          </a:xfrm>
          <a:prstGeom prst="rect">
            <a:avLst/>
          </a:prstGeom>
        </p:spPr>
      </p:pic>
      <p:pic>
        <p:nvPicPr>
          <p:cNvPr id="29" name="Graphic 28" descr="Fencing with solid fill">
            <a:extLst>
              <a:ext uri="{FF2B5EF4-FFF2-40B4-BE49-F238E27FC236}">
                <a16:creationId xmlns:a16="http://schemas.microsoft.com/office/drawing/2014/main" id="{16E32CC4-6D70-F985-CB79-1CF362ED2418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8724892" y="3584632"/>
            <a:ext cx="914400" cy="914400"/>
          </a:xfrm>
          <a:prstGeom prst="rect">
            <a:avLst/>
          </a:prstGeom>
        </p:spPr>
      </p:pic>
      <p:pic>
        <p:nvPicPr>
          <p:cNvPr id="31" name="Graphic 30" descr="Bow And Arrow with solid fill">
            <a:extLst>
              <a:ext uri="{FF2B5EF4-FFF2-40B4-BE49-F238E27FC236}">
                <a16:creationId xmlns:a16="http://schemas.microsoft.com/office/drawing/2014/main" id="{0BC42340-5584-F8F3-B652-57A6DD2D641E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2647951" y="4713348"/>
            <a:ext cx="914400" cy="914400"/>
          </a:xfrm>
          <a:prstGeom prst="rect">
            <a:avLst/>
          </a:prstGeom>
        </p:spPr>
      </p:pic>
      <p:pic>
        <p:nvPicPr>
          <p:cNvPr id="33" name="Graphic 32" descr="Sailboat outline">
            <a:extLst>
              <a:ext uri="{FF2B5EF4-FFF2-40B4-BE49-F238E27FC236}">
                <a16:creationId xmlns:a16="http://schemas.microsoft.com/office/drawing/2014/main" id="{3462F7FF-7F57-F472-04AC-8BEF4E6F8353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4615650" y="4751116"/>
            <a:ext cx="914400" cy="914400"/>
          </a:xfrm>
          <a:prstGeom prst="rect">
            <a:avLst/>
          </a:prstGeom>
        </p:spPr>
      </p:pic>
      <p:pic>
        <p:nvPicPr>
          <p:cNvPr id="35" name="Graphic 34" descr="Cricket bat and ball with solid fill">
            <a:extLst>
              <a:ext uri="{FF2B5EF4-FFF2-40B4-BE49-F238E27FC236}">
                <a16:creationId xmlns:a16="http://schemas.microsoft.com/office/drawing/2014/main" id="{A81A8AB9-5A65-99C4-7A46-F56F44232083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6735759" y="4754056"/>
            <a:ext cx="914400" cy="914400"/>
          </a:xfrm>
          <a:prstGeom prst="rect">
            <a:avLst/>
          </a:prstGeom>
        </p:spPr>
      </p:pic>
      <p:pic>
        <p:nvPicPr>
          <p:cNvPr id="37" name="Graphic 36" descr="Soccer Goal outline">
            <a:extLst>
              <a:ext uri="{FF2B5EF4-FFF2-40B4-BE49-F238E27FC236}">
                <a16:creationId xmlns:a16="http://schemas.microsoft.com/office/drawing/2014/main" id="{AF22F358-A36D-CA4E-342D-DC3C32D48ED4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8611391" y="4783688"/>
            <a:ext cx="1141402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117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572265B3-0351-01F4-B976-4A655FB720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70" y="308990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90C222B-7325-4016-5AB2-32E31DC0A14F}"/>
              </a:ext>
            </a:extLst>
          </p:cNvPr>
          <p:cNvSpPr txBox="1"/>
          <p:nvPr/>
        </p:nvSpPr>
        <p:spPr>
          <a:xfrm>
            <a:off x="257175" y="6292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</p:spTree>
    <p:extLst>
      <p:ext uri="{BB962C8B-B14F-4D97-AF65-F5344CB8AC3E}">
        <p14:creationId xmlns:p14="http://schemas.microsoft.com/office/powerpoint/2010/main" val="706790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113</Words>
  <Application>Microsoft Office PowerPoint</Application>
  <PresentationFormat>Widescreen</PresentationFormat>
  <Paragraphs>49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suzanne mordue</dc:creator>
  <cp:lastModifiedBy>suzanne mordue</cp:lastModifiedBy>
  <cp:revision>1</cp:revision>
  <dcterms:created xsi:type="dcterms:W3CDTF">2024-07-16T15:05:05Z</dcterms:created>
  <dcterms:modified xsi:type="dcterms:W3CDTF">2024-07-16T21:32:32Z</dcterms:modified>
</cp:coreProperties>
</file>