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5"/>
  </p:notesMasterIdLst>
  <p:handoutMasterIdLst>
    <p:handoutMasterId r:id="rId16"/>
  </p:handoutMasterIdLst>
  <p:sldIdLst>
    <p:sldId id="281" r:id="rId8"/>
    <p:sldId id="294" r:id="rId9"/>
    <p:sldId id="295" r:id="rId10"/>
    <p:sldId id="296" r:id="rId11"/>
    <p:sldId id="297" r:id="rId12"/>
    <p:sldId id="298" r:id="rId13"/>
    <p:sldId id="291" r:id="rId14"/>
  </p:sldIdLst>
  <p:sldSz cx="12192000" cy="6858000"/>
  <p:notesSz cx="6858000" cy="9144000"/>
  <p:embeddedFontLst>
    <p:embeddedFont>
      <p:font typeface="British Council Sans" panose="020B0604020202020204" charset="0"/>
      <p:regular r:id="rId17"/>
      <p:bold r:id="rId18"/>
      <p:italic r:id="rId19"/>
      <p:boldItalic r:id="rId20"/>
    </p:embeddedFont>
    <p:embeddedFont>
      <p:font typeface="British Council Sans Headline" panose="020B060402020202020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91" autoAdjust="0"/>
    <p:restoredTop sz="91803" autoAdjust="0"/>
  </p:normalViewPr>
  <p:slideViewPr>
    <p:cSldViewPr snapToGrid="0" snapToObjects="1">
      <p:cViewPr varScale="1">
        <p:scale>
          <a:sx n="80" d="100"/>
          <a:sy n="80" d="100"/>
        </p:scale>
        <p:origin x="99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5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8.fntdata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1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09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942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18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322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07/31/2024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71203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News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211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Lead-in: Discuss the questions.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Is it important to you to know what is happening in your country? Why? Why not?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Is it important to you to know what is happening around the world? Why? Why not?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How do you find out about the news?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Do you always believe the news stories you see or hear? Why? Why not?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75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702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Task 1: Write advantages and disadvantages of using these media as a source of information. 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6211504-14E3-8B02-59B6-D2FACF45F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961254"/>
              </p:ext>
            </p:extLst>
          </p:nvPr>
        </p:nvGraphicFramePr>
        <p:xfrm>
          <a:off x="1104001" y="1889800"/>
          <a:ext cx="8127999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308937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528694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52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67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newspapers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75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radio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69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230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social media and websites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105375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3FF56E1-C01B-943A-D497-09264FE21408}"/>
              </a:ext>
            </a:extLst>
          </p:cNvPr>
          <p:cNvSpPr/>
          <p:nvPr/>
        </p:nvSpPr>
        <p:spPr>
          <a:xfrm>
            <a:off x="9998439" y="2341974"/>
            <a:ext cx="1593561" cy="3069475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b="1" dirty="0"/>
              <a:t>Decide which media is best </a:t>
            </a:r>
          </a:p>
          <a:p>
            <a:pPr algn="ctr"/>
            <a:r>
              <a:rPr lang="en-GB" b="1" dirty="0"/>
              <a:t>and be prepared to say why!</a:t>
            </a:r>
          </a:p>
        </p:txBody>
      </p:sp>
    </p:spTree>
    <p:extLst>
      <p:ext uri="{BB962C8B-B14F-4D97-AF65-F5344CB8AC3E}">
        <p14:creationId xmlns:p14="http://schemas.microsoft.com/office/powerpoint/2010/main" val="371992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369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Task 2: Choose one of the headlines and guess or invent the story.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TAX CHEWING GUM TO PAY FOR CLEAN-UP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NASA ASTRONAUTS STILL STUCK IN SPACE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3-YEAR-OLDS ASKED TO MARK THEIR TEACHERS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HOMES TO BE POWERED BY GRASS CUTTINGS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TELEVISION KILLS, SAYS GERMAN PROFESSOR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WANT A DOG? TAKE A PERSONALITY TEST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WHALE CRASHES INTO FISHING BOAT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6F721214-BE7B-DEE9-E1E4-792D0F1E159A}"/>
              </a:ext>
            </a:extLst>
          </p:cNvPr>
          <p:cNvSpPr/>
          <p:nvPr/>
        </p:nvSpPr>
        <p:spPr>
          <a:xfrm>
            <a:off x="9395546" y="900000"/>
            <a:ext cx="2196454" cy="1537872"/>
          </a:xfrm>
          <a:prstGeom prst="wedgeEllipseCallou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b="1" dirty="0"/>
              <a:t>When / where did it take place?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17FE85C3-572C-4CF8-E241-8DD18FE82DEC}"/>
              </a:ext>
            </a:extLst>
          </p:cNvPr>
          <p:cNvSpPr/>
          <p:nvPr/>
        </p:nvSpPr>
        <p:spPr>
          <a:xfrm>
            <a:off x="7598957" y="2383595"/>
            <a:ext cx="2196454" cy="1537872"/>
          </a:xfrm>
          <a:prstGeom prst="wedgeEllipseCallout">
            <a:avLst>
              <a:gd name="adj1" fmla="val 29562"/>
              <a:gd name="adj2" fmla="val -52506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b="1" dirty="0"/>
              <a:t>Who was involved?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38531912-F9F3-4F5B-9E3E-9D4B5BF44090}"/>
              </a:ext>
            </a:extLst>
          </p:cNvPr>
          <p:cNvSpPr/>
          <p:nvPr/>
        </p:nvSpPr>
        <p:spPr>
          <a:xfrm>
            <a:off x="9343478" y="3645419"/>
            <a:ext cx="2196454" cy="1537872"/>
          </a:xfrm>
          <a:prstGeom prst="wedgeEllipseCallout">
            <a:avLst>
              <a:gd name="adj1" fmla="val -17546"/>
              <a:gd name="adj2" fmla="val -759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b="1" dirty="0"/>
              <a:t>What happened?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A581507C-99D3-07B8-0B1D-6D3A8D697C4D}"/>
              </a:ext>
            </a:extLst>
          </p:cNvPr>
          <p:cNvSpPr/>
          <p:nvPr/>
        </p:nvSpPr>
        <p:spPr>
          <a:xfrm>
            <a:off x="7041436" y="4449148"/>
            <a:ext cx="2196454" cy="1537872"/>
          </a:xfrm>
          <a:prstGeom prst="wedgeEllipseCallout">
            <a:avLst>
              <a:gd name="adj1" fmla="val 32301"/>
              <a:gd name="adj2" fmla="val -65806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b="1" dirty="0"/>
              <a:t>What are the results?</a:t>
            </a:r>
          </a:p>
        </p:txBody>
      </p:sp>
    </p:spTree>
    <p:extLst>
      <p:ext uri="{BB962C8B-B14F-4D97-AF65-F5344CB8AC3E}">
        <p14:creationId xmlns:p14="http://schemas.microsoft.com/office/powerpoint/2010/main" val="384178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5150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Task 4: Discuss these quotes with your classmates.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You can’t believe anything you read or see in the news.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The news media has no respect for the lives of normal people.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All the news you hear is bad news.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Famous people earn a lot of money from being in the news. They shouldn’t complain when they have reporters following them.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We need to see what is happening in the world. Visual images are important for us to be able to understand.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We don’t need to see the horrific things that happen in the world. Images and videos give us too much detail and invade the privacy of real people.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The world is getting smaller as news is travelling faster.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Within ten years newspapers won’t exist, as we will get all our news online.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Bad news travels fast.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Fake news is a real danger to society.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6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Task 5: Imagine that you are a journalist. You have been asked to interview somebody who has been in the news. Decide who it is and write questions to ask them.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Then carry out a role play with a classmate. One of you is the journalist, and the other is the person who has been in the news. 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848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News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486</Words>
  <Application>Microsoft Office PowerPoint</Application>
  <PresentationFormat>Widescreen</PresentationFormat>
  <Paragraphs>67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Symbol</vt:lpstr>
      <vt:lpstr>British Council Sans</vt:lpstr>
      <vt:lpstr>Arial</vt:lpstr>
      <vt:lpstr>Calibri</vt:lpstr>
      <vt:lpstr>Calibri Light</vt:lpstr>
      <vt:lpstr>Times New Roman</vt:lpstr>
      <vt:lpstr>British Council Sans Headline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News</vt:lpstr>
      <vt:lpstr>News</vt:lpstr>
      <vt:lpstr>News</vt:lpstr>
      <vt:lpstr>News</vt:lpstr>
      <vt:lpstr>News</vt:lpstr>
      <vt:lpstr>News</vt:lpstr>
      <vt:lpstr>News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147</cp:revision>
  <dcterms:created xsi:type="dcterms:W3CDTF">2020-03-31T10:47:13Z</dcterms:created>
  <dcterms:modified xsi:type="dcterms:W3CDTF">2024-07-31T18:07:46Z</dcterms:modified>
</cp:coreProperties>
</file>