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709" r:id="rId1"/>
    <p:sldMasterId id="2147483754" r:id="rId2"/>
    <p:sldMasterId id="2147483727" r:id="rId3"/>
    <p:sldMasterId id="2147483759" r:id="rId4"/>
    <p:sldMasterId id="2147483660" r:id="rId5"/>
    <p:sldMasterId id="2147483765" r:id="rId6"/>
    <p:sldMasterId id="2147483700" r:id="rId7"/>
  </p:sldMasterIdLst>
  <p:notesMasterIdLst>
    <p:notesMasterId r:id="rId15"/>
  </p:notesMasterIdLst>
  <p:handoutMasterIdLst>
    <p:handoutMasterId r:id="rId16"/>
  </p:handoutMasterIdLst>
  <p:sldIdLst>
    <p:sldId id="281" r:id="rId8"/>
    <p:sldId id="294" r:id="rId9"/>
    <p:sldId id="295" r:id="rId10"/>
    <p:sldId id="296" r:id="rId11"/>
    <p:sldId id="297" r:id="rId12"/>
    <p:sldId id="298" r:id="rId13"/>
    <p:sldId id="291" r:id="rId14"/>
  </p:sldIdLst>
  <p:sldSz cx="12192000" cy="6858000"/>
  <p:notesSz cx="6858000" cy="9144000"/>
  <p:embeddedFontLst>
    <p:embeddedFont>
      <p:font typeface="British Council Sans" panose="020B0604020202020204" charset="0"/>
      <p:regular r:id="rId17"/>
      <p:bold r:id="rId18"/>
      <p:italic r:id="rId19"/>
      <p:boldItalic r:id="rId20"/>
    </p:embeddedFont>
    <p:embeddedFont>
      <p:font typeface="British Council Sans Headline" panose="020B0604020202020204" charset="0"/>
      <p:regular r:id="rId21"/>
      <p:bold r:id="rId22"/>
      <p:italic r:id="rId23"/>
      <p:boldItalic r:id="rId2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9"/>
    <a:srgbClr val="9200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091" autoAdjust="0"/>
    <p:restoredTop sz="91803" autoAdjust="0"/>
  </p:normalViewPr>
  <p:slideViewPr>
    <p:cSldViewPr snapToGrid="0" snapToObjects="1">
      <p:cViewPr varScale="1">
        <p:scale>
          <a:sx n="80" d="100"/>
          <a:sy n="80" d="100"/>
        </p:scale>
        <p:origin x="996"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2" d="100"/>
          <a:sy n="82" d="100"/>
        </p:scale>
        <p:origin x="2784"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font" Target="fonts/font2.fntdata"/><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font" Target="fonts/font5.fntdata"/><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font" Target="fonts/font1.fntdata"/><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font" Target="fonts/font8.fntdata"/><Relationship Id="rId5" Type="http://schemas.openxmlformats.org/officeDocument/2006/relationships/slideMaster" Target="slideMasters/slideMaster5.xml"/><Relationship Id="rId15" Type="http://schemas.openxmlformats.org/officeDocument/2006/relationships/notesMaster" Target="notesMasters/notesMaster1.xml"/><Relationship Id="rId23" Type="http://schemas.openxmlformats.org/officeDocument/2006/relationships/font" Target="fonts/font7.fntdata"/><Relationship Id="rId28"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font" Target="fonts/font3.fntdata"/><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font" Target="fonts/font6.fntdata"/><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A7BA6-C638-465B-9AAD-85D10B1E07AD}" type="datetimeFigureOut">
              <a:rPr lang="en-GB" smtClean="0"/>
              <a:t>24/07/2024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C142D4-5647-4A56-9986-C5881B7B5362}" type="slidenum">
              <a:rPr lang="en-GB" smtClean="0"/>
              <a:t>‹#›</a:t>
            </a:fld>
            <a:endParaRPr lang="en-GB"/>
          </a:p>
        </p:txBody>
      </p:sp>
    </p:spTree>
    <p:extLst>
      <p:ext uri="{BB962C8B-B14F-4D97-AF65-F5344CB8AC3E}">
        <p14:creationId xmlns:p14="http://schemas.microsoft.com/office/powerpoint/2010/main" val="196926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03045-9E18-4723-8DEC-FFCFCD854557}" type="datetimeFigureOut">
              <a:rPr lang="en-GB" smtClean="0"/>
              <a:t>24/07/2024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7F705-F937-46CB-A48B-0D9E19179A36}" type="slidenum">
              <a:rPr lang="en-GB" smtClean="0"/>
              <a:t>‹#›</a:t>
            </a:fld>
            <a:endParaRPr lang="en-GB"/>
          </a:p>
        </p:txBody>
      </p:sp>
    </p:spTree>
    <p:extLst>
      <p:ext uri="{BB962C8B-B14F-4D97-AF65-F5344CB8AC3E}">
        <p14:creationId xmlns:p14="http://schemas.microsoft.com/office/powerpoint/2010/main" val="129205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a:t>
            </a:fld>
            <a:endParaRPr lang="en-GB"/>
          </a:p>
        </p:txBody>
      </p:sp>
    </p:spTree>
    <p:extLst>
      <p:ext uri="{BB962C8B-B14F-4D97-AF65-F5344CB8AC3E}">
        <p14:creationId xmlns:p14="http://schemas.microsoft.com/office/powerpoint/2010/main" val="322071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2</a:t>
            </a:fld>
            <a:endParaRPr lang="en-GB"/>
          </a:p>
        </p:txBody>
      </p:sp>
    </p:spTree>
    <p:extLst>
      <p:ext uri="{BB962C8B-B14F-4D97-AF65-F5344CB8AC3E}">
        <p14:creationId xmlns:p14="http://schemas.microsoft.com/office/powerpoint/2010/main" val="1353418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3</a:t>
            </a:fld>
            <a:endParaRPr lang="en-GB"/>
          </a:p>
        </p:txBody>
      </p:sp>
    </p:spTree>
    <p:extLst>
      <p:ext uri="{BB962C8B-B14F-4D97-AF65-F5344CB8AC3E}">
        <p14:creationId xmlns:p14="http://schemas.microsoft.com/office/powerpoint/2010/main" val="348177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4</a:t>
            </a:fld>
            <a:endParaRPr lang="en-GB"/>
          </a:p>
        </p:txBody>
      </p:sp>
    </p:spTree>
    <p:extLst>
      <p:ext uri="{BB962C8B-B14F-4D97-AF65-F5344CB8AC3E}">
        <p14:creationId xmlns:p14="http://schemas.microsoft.com/office/powerpoint/2010/main" val="1623020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5</a:t>
            </a:fld>
            <a:endParaRPr lang="en-GB"/>
          </a:p>
        </p:txBody>
      </p:sp>
    </p:spTree>
    <p:extLst>
      <p:ext uri="{BB962C8B-B14F-4D97-AF65-F5344CB8AC3E}">
        <p14:creationId xmlns:p14="http://schemas.microsoft.com/office/powerpoint/2010/main" val="23574501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6</a:t>
            </a:fld>
            <a:endParaRPr lang="en-GB"/>
          </a:p>
        </p:txBody>
      </p:sp>
    </p:spTree>
    <p:extLst>
      <p:ext uri="{BB962C8B-B14F-4D97-AF65-F5344CB8AC3E}">
        <p14:creationId xmlns:p14="http://schemas.microsoft.com/office/powerpoint/2010/main" val="35670810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7</a:t>
            </a:fld>
            <a:endParaRPr lang="en-GB"/>
          </a:p>
        </p:txBody>
      </p:sp>
    </p:spTree>
    <p:extLst>
      <p:ext uri="{BB962C8B-B14F-4D97-AF65-F5344CB8AC3E}">
        <p14:creationId xmlns:p14="http://schemas.microsoft.com/office/powerpoint/2010/main" val="24220006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25095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36541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2"/>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452402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2777072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323745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Tree>
    <p:extLst>
      <p:ext uri="{BB962C8B-B14F-4D97-AF65-F5344CB8AC3E}">
        <p14:creationId xmlns:p14="http://schemas.microsoft.com/office/powerpoint/2010/main" val="379372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GB" noProof="0"/>
              <a:t>www.teachingenglish.org.uk</a:t>
            </a:r>
            <a:endParaRPr lang="en-GB" noProof="0" dirty="0"/>
          </a:p>
        </p:txBody>
      </p:sp>
      <p:sp>
        <p:nvSpPr>
          <p:cNvPr id="5" name="Slide Number Placeholder 4"/>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37743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a:t>
            </a:r>
            <a:r>
              <a:rPr lang="en-US" dirty="0"/>
              <a:t> to edit Master title style</a:t>
            </a:r>
          </a:p>
        </p:txBody>
      </p:sp>
      <p:sp>
        <p:nvSpPr>
          <p:cNvPr id="3" name="Content Placeholder 2"/>
          <p:cNvSpPr>
            <a:spLocks noGrp="1"/>
          </p:cNvSpPr>
          <p:nvPr>
            <p:ph idx="1" hasCustomPrompt="1"/>
          </p:nvPr>
        </p:nvSpPr>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11"/>
          </p:nvPr>
        </p:nvSpPr>
        <p:spPr/>
        <p:txBody>
          <a:bodyPr/>
          <a:lstStyle/>
          <a:p>
            <a:r>
              <a:rPr lang="en-GB" noProof="0"/>
              <a:t>www.teachingenglish.org.uk</a:t>
            </a:r>
            <a:endParaRPr lang="en-GB" noProof="0" dirty="0"/>
          </a:p>
        </p:txBody>
      </p:sp>
      <p:sp>
        <p:nvSpPr>
          <p:cNvPr id="6" name="Slide Number Placeholder 5"/>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74470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a:t>www.teachingenglish.org.uk</a:t>
            </a:r>
            <a:endParaRPr lang="en-US"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3350895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 lef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a:t>
            </a:r>
            <a:r>
              <a:rPr lang="en-GB" noProof="0" dirty="0"/>
              <a:t>to</a:t>
            </a:r>
            <a:r>
              <a:rPr lang="en-US" dirty="0"/>
              <a:t>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5686E00B-4C6B-434C-80C9-F98EF22F317A}"/>
              </a:ext>
            </a:extLst>
          </p:cNvPr>
          <p:cNvSpPr>
            <a:spLocks noGrp="1"/>
          </p:cNvSpPr>
          <p:nvPr>
            <p:ph type="pic" sz="quarter" idx="13"/>
          </p:nvPr>
        </p:nvSpPr>
        <p:spPr>
          <a:xfrm>
            <a:off x="6264000" y="1512002"/>
            <a:ext cx="5328000" cy="4500563"/>
          </a:xfrm>
        </p:spPr>
        <p:txBody>
          <a:bodyPr/>
          <a:lstStyle/>
          <a:p>
            <a:endParaRPr lang="en-GB" noProof="0" dirty="0"/>
          </a:p>
        </p:txBody>
      </p:sp>
    </p:spTree>
    <p:extLst>
      <p:ext uri="{BB962C8B-B14F-4D97-AF65-F5344CB8AC3E}">
        <p14:creationId xmlns:p14="http://schemas.microsoft.com/office/powerpoint/2010/main" val="2925159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column - righ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to edit Master title style</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FCB1FB70-6F45-E74A-AF01-AB7AE7B3B932}"/>
              </a:ext>
            </a:extLst>
          </p:cNvPr>
          <p:cNvSpPr>
            <a:spLocks noGrp="1"/>
          </p:cNvSpPr>
          <p:nvPr>
            <p:ph type="pic" sz="quarter" idx="13"/>
          </p:nvPr>
        </p:nvSpPr>
        <p:spPr>
          <a:xfrm>
            <a:off x="648000" y="1511999"/>
            <a:ext cx="5328000" cy="4500000"/>
          </a:xfrm>
        </p:spPr>
        <p:txBody>
          <a:bodyPr/>
          <a:lstStyle/>
          <a:p>
            <a:endParaRPr lang="en-GB" noProof="0" dirty="0"/>
          </a:p>
        </p:txBody>
      </p:sp>
    </p:spTree>
    <p:extLst>
      <p:ext uri="{BB962C8B-B14F-4D97-AF65-F5344CB8AC3E}">
        <p14:creationId xmlns:p14="http://schemas.microsoft.com/office/powerpoint/2010/main" val="2992826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bg2"/>
                </a:solidFill>
              </a:defRPr>
            </a:lvl1pPr>
          </a:lstStyle>
          <a:p>
            <a:r>
              <a:rPr lang="en-GB" noProof="0"/>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050437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noProof="0"/>
              <a:t>www.teachingenglish.org.uk</a:t>
            </a:r>
            <a:endParaRPr lang="en-GB" noProof="0" dirty="0"/>
          </a:p>
        </p:txBody>
      </p:sp>
      <p:sp>
        <p:nvSpPr>
          <p:cNvPr id="4" name="Slide Number Placeholder 3"/>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6340101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3FC60-865B-B442-B90B-5AA6EFB56F7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ES"/>
          </a:p>
        </p:txBody>
      </p:sp>
      <p:sp>
        <p:nvSpPr>
          <p:cNvPr id="3" name="Subtitle 2">
            <a:extLst>
              <a:ext uri="{FF2B5EF4-FFF2-40B4-BE49-F238E27FC236}">
                <a16:creationId xmlns:a16="http://schemas.microsoft.com/office/drawing/2014/main" id="{33CE5286-FBB1-EA46-83F1-A6227079C7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ES"/>
          </a:p>
        </p:txBody>
      </p:sp>
      <p:sp>
        <p:nvSpPr>
          <p:cNvPr id="4" name="Date Placeholder 3">
            <a:extLst>
              <a:ext uri="{FF2B5EF4-FFF2-40B4-BE49-F238E27FC236}">
                <a16:creationId xmlns:a16="http://schemas.microsoft.com/office/drawing/2014/main" id="{435BA31A-4BB7-CE4E-982C-DA8D621EE4E5}"/>
              </a:ext>
            </a:extLst>
          </p:cNvPr>
          <p:cNvSpPr>
            <a:spLocks noGrp="1"/>
          </p:cNvSpPr>
          <p:nvPr>
            <p:ph type="dt" sz="half" idx="10"/>
          </p:nvPr>
        </p:nvSpPr>
        <p:spPr/>
        <p:txBody>
          <a:bodyPr/>
          <a:lstStyle/>
          <a:p>
            <a:fld id="{2A895F2C-50B8-EE47-896A-AC179E4995DC}" type="datetimeFigureOut">
              <a:rPr lang="en-ES" smtClean="0"/>
              <a:t>07/24/2024</a:t>
            </a:fld>
            <a:endParaRPr lang="en-ES"/>
          </a:p>
        </p:txBody>
      </p:sp>
      <p:sp>
        <p:nvSpPr>
          <p:cNvPr id="5" name="Footer Placeholder 4">
            <a:extLst>
              <a:ext uri="{FF2B5EF4-FFF2-40B4-BE49-F238E27FC236}">
                <a16:creationId xmlns:a16="http://schemas.microsoft.com/office/drawing/2014/main" id="{26EB0565-8A8F-7049-BF27-AA056B12B87A}"/>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3263C5-CCA8-424A-96F6-5A9F1627FD01}"/>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058362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0CCF-5D5F-5544-A6E6-B7434B886F9A}"/>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5F57DCC5-46E8-4549-93A5-5B9C1F021A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EBEA4F67-1088-3D42-BD2F-09C1CCA6D75F}"/>
              </a:ext>
            </a:extLst>
          </p:cNvPr>
          <p:cNvSpPr>
            <a:spLocks noGrp="1"/>
          </p:cNvSpPr>
          <p:nvPr>
            <p:ph type="dt" sz="half" idx="10"/>
          </p:nvPr>
        </p:nvSpPr>
        <p:spPr/>
        <p:txBody>
          <a:bodyPr/>
          <a:lstStyle/>
          <a:p>
            <a:fld id="{2A895F2C-50B8-EE47-896A-AC179E4995DC}" type="datetimeFigureOut">
              <a:rPr lang="en-ES" smtClean="0"/>
              <a:t>07/24/2024</a:t>
            </a:fld>
            <a:endParaRPr lang="en-ES"/>
          </a:p>
        </p:txBody>
      </p:sp>
      <p:sp>
        <p:nvSpPr>
          <p:cNvPr id="5" name="Footer Placeholder 4">
            <a:extLst>
              <a:ext uri="{FF2B5EF4-FFF2-40B4-BE49-F238E27FC236}">
                <a16:creationId xmlns:a16="http://schemas.microsoft.com/office/drawing/2014/main" id="{601A371D-1F61-4F4B-859A-05CBE9A81737}"/>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A44D9285-6916-6A40-8836-5BB0DF794D78}"/>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31852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58695-9906-794A-A5AC-4998C8887B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ES"/>
          </a:p>
        </p:txBody>
      </p:sp>
      <p:sp>
        <p:nvSpPr>
          <p:cNvPr id="3" name="Text Placeholder 2">
            <a:extLst>
              <a:ext uri="{FF2B5EF4-FFF2-40B4-BE49-F238E27FC236}">
                <a16:creationId xmlns:a16="http://schemas.microsoft.com/office/drawing/2014/main" id="{F5E79D68-EE95-5541-9F00-4F4FEFEB39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D5E8B7A-B4DC-A345-BE62-69BDF4F26C61}"/>
              </a:ext>
            </a:extLst>
          </p:cNvPr>
          <p:cNvSpPr>
            <a:spLocks noGrp="1"/>
          </p:cNvSpPr>
          <p:nvPr>
            <p:ph type="dt" sz="half" idx="10"/>
          </p:nvPr>
        </p:nvSpPr>
        <p:spPr/>
        <p:txBody>
          <a:bodyPr/>
          <a:lstStyle/>
          <a:p>
            <a:fld id="{2A895F2C-50B8-EE47-896A-AC179E4995DC}" type="datetimeFigureOut">
              <a:rPr lang="en-ES" smtClean="0"/>
              <a:t>07/24/2024</a:t>
            </a:fld>
            <a:endParaRPr lang="en-ES"/>
          </a:p>
        </p:txBody>
      </p:sp>
      <p:sp>
        <p:nvSpPr>
          <p:cNvPr id="5" name="Footer Placeholder 4">
            <a:extLst>
              <a:ext uri="{FF2B5EF4-FFF2-40B4-BE49-F238E27FC236}">
                <a16:creationId xmlns:a16="http://schemas.microsoft.com/office/drawing/2014/main" id="{17BDCB8C-75EE-DC45-BC35-92CC0D39BE44}"/>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D95BA2-9911-5347-A7C7-D9F718CD66CE}"/>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544062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9BE15-3D7E-F04B-A8D2-0514731F2AB4}"/>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49ED241F-EEFA-BE4D-8F1D-2876C153011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Content Placeholder 3">
            <a:extLst>
              <a:ext uri="{FF2B5EF4-FFF2-40B4-BE49-F238E27FC236}">
                <a16:creationId xmlns:a16="http://schemas.microsoft.com/office/drawing/2014/main" id="{57196749-4463-C048-BFAD-1FA0154D85B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Date Placeholder 4">
            <a:extLst>
              <a:ext uri="{FF2B5EF4-FFF2-40B4-BE49-F238E27FC236}">
                <a16:creationId xmlns:a16="http://schemas.microsoft.com/office/drawing/2014/main" id="{0E64D0EC-FF7E-2444-AFDD-A15A6D1AB7FC}"/>
              </a:ext>
            </a:extLst>
          </p:cNvPr>
          <p:cNvSpPr>
            <a:spLocks noGrp="1"/>
          </p:cNvSpPr>
          <p:nvPr>
            <p:ph type="dt" sz="half" idx="10"/>
          </p:nvPr>
        </p:nvSpPr>
        <p:spPr/>
        <p:txBody>
          <a:bodyPr/>
          <a:lstStyle/>
          <a:p>
            <a:fld id="{2A895F2C-50B8-EE47-896A-AC179E4995DC}" type="datetimeFigureOut">
              <a:rPr lang="en-ES" smtClean="0"/>
              <a:t>07/24/2024</a:t>
            </a:fld>
            <a:endParaRPr lang="en-ES"/>
          </a:p>
        </p:txBody>
      </p:sp>
      <p:sp>
        <p:nvSpPr>
          <p:cNvPr id="6" name="Footer Placeholder 5">
            <a:extLst>
              <a:ext uri="{FF2B5EF4-FFF2-40B4-BE49-F238E27FC236}">
                <a16:creationId xmlns:a16="http://schemas.microsoft.com/office/drawing/2014/main" id="{229814AF-02BE-0F40-B38D-1AD62B8771C1}"/>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BDBE33AA-4738-8E4F-9A3B-FFA130FF7F03}"/>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83260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CD0EB-39BD-964B-A930-861D6E2304AF}"/>
              </a:ext>
            </a:extLst>
          </p:cNvPr>
          <p:cNvSpPr>
            <a:spLocks noGrp="1"/>
          </p:cNvSpPr>
          <p:nvPr>
            <p:ph type="title"/>
          </p:nvPr>
        </p:nvSpPr>
        <p:spPr>
          <a:xfrm>
            <a:off x="839788" y="365125"/>
            <a:ext cx="10515600" cy="1325563"/>
          </a:xfrm>
        </p:spPr>
        <p:txBody>
          <a:bodyPr/>
          <a:lstStyle/>
          <a:p>
            <a:r>
              <a:rPr lang="en-GB"/>
              <a:t>Click to edit Master title style</a:t>
            </a:r>
            <a:endParaRPr lang="en-ES"/>
          </a:p>
        </p:txBody>
      </p:sp>
      <p:sp>
        <p:nvSpPr>
          <p:cNvPr id="3" name="Text Placeholder 2">
            <a:extLst>
              <a:ext uri="{FF2B5EF4-FFF2-40B4-BE49-F238E27FC236}">
                <a16:creationId xmlns:a16="http://schemas.microsoft.com/office/drawing/2014/main" id="{70CFC383-635A-0C49-B08F-2A22BB914A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FE2051B-6E97-5F4A-9BBD-86789E65D05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Text Placeholder 4">
            <a:extLst>
              <a:ext uri="{FF2B5EF4-FFF2-40B4-BE49-F238E27FC236}">
                <a16:creationId xmlns:a16="http://schemas.microsoft.com/office/drawing/2014/main" id="{F2E3A68B-7100-E441-995A-D402EAF82E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0C565D2-1B16-F647-AA3D-790B0CDC64D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7" name="Date Placeholder 6">
            <a:extLst>
              <a:ext uri="{FF2B5EF4-FFF2-40B4-BE49-F238E27FC236}">
                <a16:creationId xmlns:a16="http://schemas.microsoft.com/office/drawing/2014/main" id="{A4A0AA92-09BD-E044-8103-20745EE61EB5}"/>
              </a:ext>
            </a:extLst>
          </p:cNvPr>
          <p:cNvSpPr>
            <a:spLocks noGrp="1"/>
          </p:cNvSpPr>
          <p:nvPr>
            <p:ph type="dt" sz="half" idx="10"/>
          </p:nvPr>
        </p:nvSpPr>
        <p:spPr/>
        <p:txBody>
          <a:bodyPr/>
          <a:lstStyle/>
          <a:p>
            <a:fld id="{2A895F2C-50B8-EE47-896A-AC179E4995DC}" type="datetimeFigureOut">
              <a:rPr lang="en-ES" smtClean="0"/>
              <a:t>07/24/2024</a:t>
            </a:fld>
            <a:endParaRPr lang="en-ES"/>
          </a:p>
        </p:txBody>
      </p:sp>
      <p:sp>
        <p:nvSpPr>
          <p:cNvPr id="8" name="Footer Placeholder 7">
            <a:extLst>
              <a:ext uri="{FF2B5EF4-FFF2-40B4-BE49-F238E27FC236}">
                <a16:creationId xmlns:a16="http://schemas.microsoft.com/office/drawing/2014/main" id="{8BDF43C2-15B7-D74C-8919-02DA66248CA5}"/>
              </a:ext>
            </a:extLst>
          </p:cNvPr>
          <p:cNvSpPr>
            <a:spLocks noGrp="1"/>
          </p:cNvSpPr>
          <p:nvPr>
            <p:ph type="ftr" sz="quarter" idx="11"/>
          </p:nvPr>
        </p:nvSpPr>
        <p:spPr/>
        <p:txBody>
          <a:bodyPr/>
          <a:lstStyle/>
          <a:p>
            <a:endParaRPr lang="en-ES"/>
          </a:p>
        </p:txBody>
      </p:sp>
      <p:sp>
        <p:nvSpPr>
          <p:cNvPr id="9" name="Slide Number Placeholder 8">
            <a:extLst>
              <a:ext uri="{FF2B5EF4-FFF2-40B4-BE49-F238E27FC236}">
                <a16:creationId xmlns:a16="http://schemas.microsoft.com/office/drawing/2014/main" id="{8E389521-ED33-5642-8A01-1138795999B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3088899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9C15D-454C-364D-BDF6-0ED9549B37E3}"/>
              </a:ext>
            </a:extLst>
          </p:cNvPr>
          <p:cNvSpPr>
            <a:spLocks noGrp="1"/>
          </p:cNvSpPr>
          <p:nvPr>
            <p:ph type="title"/>
          </p:nvPr>
        </p:nvSpPr>
        <p:spPr/>
        <p:txBody>
          <a:bodyPr/>
          <a:lstStyle/>
          <a:p>
            <a:r>
              <a:rPr lang="en-GB"/>
              <a:t>Click to edit Master title style</a:t>
            </a:r>
            <a:endParaRPr lang="en-ES"/>
          </a:p>
        </p:txBody>
      </p:sp>
      <p:sp>
        <p:nvSpPr>
          <p:cNvPr id="3" name="Date Placeholder 2">
            <a:extLst>
              <a:ext uri="{FF2B5EF4-FFF2-40B4-BE49-F238E27FC236}">
                <a16:creationId xmlns:a16="http://schemas.microsoft.com/office/drawing/2014/main" id="{4FB64A24-3265-1E4A-A100-9F6D5CF8A9C0}"/>
              </a:ext>
            </a:extLst>
          </p:cNvPr>
          <p:cNvSpPr>
            <a:spLocks noGrp="1"/>
          </p:cNvSpPr>
          <p:nvPr>
            <p:ph type="dt" sz="half" idx="10"/>
          </p:nvPr>
        </p:nvSpPr>
        <p:spPr/>
        <p:txBody>
          <a:bodyPr/>
          <a:lstStyle/>
          <a:p>
            <a:fld id="{2A895F2C-50B8-EE47-896A-AC179E4995DC}" type="datetimeFigureOut">
              <a:rPr lang="en-ES" smtClean="0"/>
              <a:t>07/24/2024</a:t>
            </a:fld>
            <a:endParaRPr lang="en-ES"/>
          </a:p>
        </p:txBody>
      </p:sp>
      <p:sp>
        <p:nvSpPr>
          <p:cNvPr id="4" name="Footer Placeholder 3">
            <a:extLst>
              <a:ext uri="{FF2B5EF4-FFF2-40B4-BE49-F238E27FC236}">
                <a16:creationId xmlns:a16="http://schemas.microsoft.com/office/drawing/2014/main" id="{169D31D7-96DC-1E43-8DF6-C67C9DC23AC0}"/>
              </a:ext>
            </a:extLst>
          </p:cNvPr>
          <p:cNvSpPr>
            <a:spLocks noGrp="1"/>
          </p:cNvSpPr>
          <p:nvPr>
            <p:ph type="ftr" sz="quarter" idx="11"/>
          </p:nvPr>
        </p:nvSpPr>
        <p:spPr/>
        <p:txBody>
          <a:bodyPr/>
          <a:lstStyle/>
          <a:p>
            <a:endParaRPr lang="en-ES"/>
          </a:p>
        </p:txBody>
      </p:sp>
      <p:sp>
        <p:nvSpPr>
          <p:cNvPr id="5" name="Slide Number Placeholder 4">
            <a:extLst>
              <a:ext uri="{FF2B5EF4-FFF2-40B4-BE49-F238E27FC236}">
                <a16:creationId xmlns:a16="http://schemas.microsoft.com/office/drawing/2014/main" id="{BB4BDEEB-FAEF-0644-BBD0-E5097EC8CFDB}"/>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439392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9D8EDD-9088-3540-A87E-80B83E966CB5}"/>
              </a:ext>
            </a:extLst>
          </p:cNvPr>
          <p:cNvSpPr>
            <a:spLocks noGrp="1"/>
          </p:cNvSpPr>
          <p:nvPr>
            <p:ph type="dt" sz="half" idx="10"/>
          </p:nvPr>
        </p:nvSpPr>
        <p:spPr/>
        <p:txBody>
          <a:bodyPr/>
          <a:lstStyle/>
          <a:p>
            <a:fld id="{2A895F2C-50B8-EE47-896A-AC179E4995DC}" type="datetimeFigureOut">
              <a:rPr lang="en-ES" smtClean="0"/>
              <a:t>07/24/2024</a:t>
            </a:fld>
            <a:endParaRPr lang="en-ES"/>
          </a:p>
        </p:txBody>
      </p:sp>
      <p:sp>
        <p:nvSpPr>
          <p:cNvPr id="3" name="Footer Placeholder 2">
            <a:extLst>
              <a:ext uri="{FF2B5EF4-FFF2-40B4-BE49-F238E27FC236}">
                <a16:creationId xmlns:a16="http://schemas.microsoft.com/office/drawing/2014/main" id="{F6718A9D-D064-424A-B6F2-E414179FDBCC}"/>
              </a:ext>
            </a:extLst>
          </p:cNvPr>
          <p:cNvSpPr>
            <a:spLocks noGrp="1"/>
          </p:cNvSpPr>
          <p:nvPr>
            <p:ph type="ftr" sz="quarter" idx="11"/>
          </p:nvPr>
        </p:nvSpPr>
        <p:spPr/>
        <p:txBody>
          <a:bodyPr/>
          <a:lstStyle/>
          <a:p>
            <a:endParaRPr lang="en-ES"/>
          </a:p>
        </p:txBody>
      </p:sp>
      <p:sp>
        <p:nvSpPr>
          <p:cNvPr id="4" name="Slide Number Placeholder 3">
            <a:extLst>
              <a:ext uri="{FF2B5EF4-FFF2-40B4-BE49-F238E27FC236}">
                <a16:creationId xmlns:a16="http://schemas.microsoft.com/office/drawing/2014/main" id="{FD7538CC-C136-EB4B-9537-BFB1D258153D}"/>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651158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02370-CB69-9B42-8D87-681FC91BC5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Content Placeholder 2">
            <a:extLst>
              <a:ext uri="{FF2B5EF4-FFF2-40B4-BE49-F238E27FC236}">
                <a16:creationId xmlns:a16="http://schemas.microsoft.com/office/drawing/2014/main" id="{3193161C-14F4-004A-9A46-6385CF73BB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Text Placeholder 3">
            <a:extLst>
              <a:ext uri="{FF2B5EF4-FFF2-40B4-BE49-F238E27FC236}">
                <a16:creationId xmlns:a16="http://schemas.microsoft.com/office/drawing/2014/main" id="{816FEC12-F972-DB4F-830E-49CDFA5CC5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DB76D3-EC29-A041-9108-92C3BE8C0D2F}"/>
              </a:ext>
            </a:extLst>
          </p:cNvPr>
          <p:cNvSpPr>
            <a:spLocks noGrp="1"/>
          </p:cNvSpPr>
          <p:nvPr>
            <p:ph type="dt" sz="half" idx="10"/>
          </p:nvPr>
        </p:nvSpPr>
        <p:spPr/>
        <p:txBody>
          <a:bodyPr/>
          <a:lstStyle/>
          <a:p>
            <a:fld id="{2A895F2C-50B8-EE47-896A-AC179E4995DC}" type="datetimeFigureOut">
              <a:rPr lang="en-ES" smtClean="0"/>
              <a:t>07/24/2024</a:t>
            </a:fld>
            <a:endParaRPr lang="en-ES"/>
          </a:p>
        </p:txBody>
      </p:sp>
      <p:sp>
        <p:nvSpPr>
          <p:cNvPr id="6" name="Footer Placeholder 5">
            <a:extLst>
              <a:ext uri="{FF2B5EF4-FFF2-40B4-BE49-F238E27FC236}">
                <a16:creationId xmlns:a16="http://schemas.microsoft.com/office/drawing/2014/main" id="{D56CD103-4FC0-634C-8EFD-A6E38727A1FF}"/>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7FFC5719-AFBF-D643-A1E9-796973E6ED2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2723080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E0614-6659-EB46-A706-8E3321648D3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Picture Placeholder 2">
            <a:extLst>
              <a:ext uri="{FF2B5EF4-FFF2-40B4-BE49-F238E27FC236}">
                <a16:creationId xmlns:a16="http://schemas.microsoft.com/office/drawing/2014/main" id="{8A366ADB-DC00-0C43-B722-09A575E9D8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S"/>
          </a:p>
        </p:txBody>
      </p:sp>
      <p:sp>
        <p:nvSpPr>
          <p:cNvPr id="4" name="Text Placeholder 3">
            <a:extLst>
              <a:ext uri="{FF2B5EF4-FFF2-40B4-BE49-F238E27FC236}">
                <a16:creationId xmlns:a16="http://schemas.microsoft.com/office/drawing/2014/main" id="{3153EABA-E722-EA49-B994-277995FC3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A49783-E57C-CD46-ADA9-0A2A3EF5A34B}"/>
              </a:ext>
            </a:extLst>
          </p:cNvPr>
          <p:cNvSpPr>
            <a:spLocks noGrp="1"/>
          </p:cNvSpPr>
          <p:nvPr>
            <p:ph type="dt" sz="half" idx="10"/>
          </p:nvPr>
        </p:nvSpPr>
        <p:spPr/>
        <p:txBody>
          <a:bodyPr/>
          <a:lstStyle/>
          <a:p>
            <a:fld id="{2A895F2C-50B8-EE47-896A-AC179E4995DC}" type="datetimeFigureOut">
              <a:rPr lang="en-ES" smtClean="0"/>
              <a:t>07/24/2024</a:t>
            </a:fld>
            <a:endParaRPr lang="en-ES"/>
          </a:p>
        </p:txBody>
      </p:sp>
      <p:sp>
        <p:nvSpPr>
          <p:cNvPr id="6" name="Footer Placeholder 5">
            <a:extLst>
              <a:ext uri="{FF2B5EF4-FFF2-40B4-BE49-F238E27FC236}">
                <a16:creationId xmlns:a16="http://schemas.microsoft.com/office/drawing/2014/main" id="{7AC280CA-2596-944A-9FB7-761F82B76A15}"/>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6A93DC0F-680C-E740-8B6B-3A1666B7F8A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2219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7934485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58E5-2C05-6F41-8A23-D3E8E13C9B29}"/>
              </a:ext>
            </a:extLst>
          </p:cNvPr>
          <p:cNvSpPr>
            <a:spLocks noGrp="1"/>
          </p:cNvSpPr>
          <p:nvPr>
            <p:ph type="title"/>
          </p:nvPr>
        </p:nvSpPr>
        <p:spPr/>
        <p:txBody>
          <a:bodyPr/>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8444019A-4585-0842-A4F5-A02B7A13DF5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A1EBF43A-A56F-504E-82F7-CDC111A63C5B}"/>
              </a:ext>
            </a:extLst>
          </p:cNvPr>
          <p:cNvSpPr>
            <a:spLocks noGrp="1"/>
          </p:cNvSpPr>
          <p:nvPr>
            <p:ph type="dt" sz="half" idx="10"/>
          </p:nvPr>
        </p:nvSpPr>
        <p:spPr/>
        <p:txBody>
          <a:bodyPr/>
          <a:lstStyle/>
          <a:p>
            <a:fld id="{2A895F2C-50B8-EE47-896A-AC179E4995DC}" type="datetimeFigureOut">
              <a:rPr lang="en-ES" smtClean="0"/>
              <a:t>07/24/2024</a:t>
            </a:fld>
            <a:endParaRPr lang="en-ES"/>
          </a:p>
        </p:txBody>
      </p:sp>
      <p:sp>
        <p:nvSpPr>
          <p:cNvPr id="5" name="Footer Placeholder 4">
            <a:extLst>
              <a:ext uri="{FF2B5EF4-FFF2-40B4-BE49-F238E27FC236}">
                <a16:creationId xmlns:a16="http://schemas.microsoft.com/office/drawing/2014/main" id="{A77711DA-3466-674A-9399-0CCA46F106CB}"/>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8939A817-3498-0440-B5C2-288C45508DB6}"/>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687749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8ECBD-5AF8-EE4C-B1F0-6BADF51F30D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26C58C5E-18F7-5249-BC6C-95F5A9CA5EA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0F6E053D-5644-3D4C-BFEC-9B2AED00A92D}"/>
              </a:ext>
            </a:extLst>
          </p:cNvPr>
          <p:cNvSpPr>
            <a:spLocks noGrp="1"/>
          </p:cNvSpPr>
          <p:nvPr>
            <p:ph type="dt" sz="half" idx="10"/>
          </p:nvPr>
        </p:nvSpPr>
        <p:spPr/>
        <p:txBody>
          <a:bodyPr/>
          <a:lstStyle/>
          <a:p>
            <a:fld id="{2A895F2C-50B8-EE47-896A-AC179E4995DC}" type="datetimeFigureOut">
              <a:rPr lang="en-ES" smtClean="0"/>
              <a:t>07/24/2024</a:t>
            </a:fld>
            <a:endParaRPr lang="en-ES"/>
          </a:p>
        </p:txBody>
      </p:sp>
      <p:sp>
        <p:nvSpPr>
          <p:cNvPr id="5" name="Footer Placeholder 4">
            <a:extLst>
              <a:ext uri="{FF2B5EF4-FFF2-40B4-BE49-F238E27FC236}">
                <a16:creationId xmlns:a16="http://schemas.microsoft.com/office/drawing/2014/main" id="{C805F68C-4918-1449-9236-F21E8125EC6E}"/>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292AE548-A9BA-984B-AFE8-CFC30CA9676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1412990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516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t>
            </a:r>
            <a:r>
              <a:rPr lang="en-GB" noProof="0" dirty="0"/>
              <a:t>edit</a:t>
            </a:r>
            <a:r>
              <a:rPr lang="en-US" dirty="0"/>
              <a: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406886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27933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US" dirty="0"/>
              <a:t>Click to </a:t>
            </a:r>
            <a:r>
              <a:rPr lang="en-GB" noProof="0" dirty="0"/>
              <a:t>edit</a:t>
            </a:r>
            <a:r>
              <a:rPr lang="en-US" dirty="0"/>
              <a: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05145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Footer Placeholder 4">
            <a:extLst>
              <a:ext uri="{FF2B5EF4-FFF2-40B4-BE49-F238E27FC236}">
                <a16:creationId xmlns:a16="http://schemas.microsoft.com/office/drawing/2014/main" id="{DBCC5060-0956-494D-BDA8-83E48EFB48B7}"/>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spTree>
    <p:extLst>
      <p:ext uri="{BB962C8B-B14F-4D97-AF65-F5344CB8AC3E}">
        <p14:creationId xmlns:p14="http://schemas.microsoft.com/office/powerpoint/2010/main" val="111207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accent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93950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3342158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6.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78144029-A22A-9A49-B9EE-98B449D69D85}"/>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a:t>Click to edit Master title style</a:t>
            </a:r>
            <a:endParaRPr lang="en-US" dirty="0"/>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673088132"/>
      </p:ext>
    </p:extLst>
  </p:cSld>
  <p:clrMap bg1="dk1" tx1="lt1" bg2="dk2" tx2="lt2" accent1="accent1" accent2="accent2" accent3="accent3" accent4="accent4" accent5="accent5" accent6="accent6" hlink="hlink" folHlink="folHlink"/>
  <p:sldLayoutIdLst>
    <p:sldLayoutId id="2147483723" r:id="rId1"/>
    <p:sldLayoutId id="2147483726" r:id="rId2"/>
    <p:sldLayoutId id="2147483745" r:id="rId3"/>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bg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2"/>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2"/>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bg2"/>
        </a:buClr>
        <a:buFont typeface="Arial" panose="020B0604020202020204" pitchFamily="34" charset="0"/>
        <a:buChar char="•"/>
        <a:defRPr sz="1800" kern="1200">
          <a:solidFill>
            <a:schemeClr val="bg2"/>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bg2"/>
        </a:buClr>
        <a:buFont typeface="British Council Sans" panose="020B0504020202020204" pitchFamily="34" charset="0"/>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906F040B-0B1A-1441-942C-BE62348984CF}"/>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a:t>
            </a:r>
            <a:r>
              <a:rPr lang="en-GB" noProof="0" dirty="0"/>
              <a:t>Master</a:t>
            </a:r>
            <a:r>
              <a:rPr lang="en-US" dirty="0"/>
              <a: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3102053450"/>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3F291D8B-9729-0B42-945A-DB3A4021540D}"/>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58982871"/>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64" r:id="rId3"/>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accent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bg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BC31D06-11C4-444F-B6A7-6348071675B7}"/>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111916065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a:t>
            </a:r>
            <a:r>
              <a:rPr lang="en-GB" noProof="0" dirty="0"/>
              <a:t>to</a:t>
            </a:r>
            <a:r>
              <a:rPr lang="en-US" dirty="0"/>
              <a:t> edit Master title style</a:t>
            </a:r>
          </a:p>
        </p:txBody>
      </p:sp>
      <p:sp>
        <p:nvSpPr>
          <p:cNvPr id="3" name="Text Placeholder 2"/>
          <p:cNvSpPr>
            <a:spLocks noGrp="1"/>
          </p:cNvSpPr>
          <p:nvPr>
            <p:ph type="body" idx="1"/>
          </p:nvPr>
        </p:nvSpPr>
        <p:spPr>
          <a:xfrm>
            <a:off x="648000" y="1512000"/>
            <a:ext cx="8136000" cy="4500000"/>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648000" y="6192000"/>
            <a:ext cx="10439999" cy="180000"/>
          </a:xfrm>
          <a:prstGeom prst="rect">
            <a:avLst/>
          </a:prstGeom>
        </p:spPr>
        <p:txBody>
          <a:bodyPr vert="horz" lIns="0" tIns="0" rIns="0" bIns="0" rtlCol="0" anchor="b" anchorCtr="0"/>
          <a:lstStyle>
            <a:lvl1pPr algn="l">
              <a:defRPr sz="1200">
                <a:solidFill>
                  <a:schemeClr val="tx1"/>
                </a:solidFill>
              </a:defRPr>
            </a:lvl1pPr>
          </a:lstStyle>
          <a:p>
            <a:r>
              <a:rPr lang="en-GB" noProof="0"/>
              <a:t>www.teachingenglish.org.uk</a:t>
            </a:r>
            <a:endParaRPr lang="en-GB" noProof="0" dirty="0"/>
          </a:p>
        </p:txBody>
      </p:sp>
      <p:sp>
        <p:nvSpPr>
          <p:cNvPr id="6" name="Slide Number Placeholder 5"/>
          <p:cNvSpPr>
            <a:spLocks noGrp="1"/>
          </p:cNvSpPr>
          <p:nvPr>
            <p:ph type="sldNum" sz="quarter" idx="4"/>
          </p:nvPr>
        </p:nvSpPr>
        <p:spPr>
          <a:xfrm>
            <a:off x="11088000" y="6192000"/>
            <a:ext cx="504000" cy="180000"/>
          </a:xfrm>
          <a:prstGeom prst="rect">
            <a:avLst/>
          </a:prstGeom>
        </p:spPr>
        <p:txBody>
          <a:bodyPr vert="horz" lIns="0" tIns="0" rIns="0" bIns="0" rtlCol="0" anchor="b" anchorCtr="0"/>
          <a:lstStyle>
            <a:lvl1pPr algn="r">
              <a:defRPr sz="1200" b="1">
                <a:solidFill>
                  <a:schemeClr val="tx2"/>
                </a:solidFill>
              </a:defRPr>
            </a:lvl1pPr>
          </a:lstStyle>
          <a:p>
            <a:fld id="{A36854FA-307F-854E-96D4-DE585DB24BD3}" type="slidenum">
              <a:rPr lang="en-GB" smtClean="0"/>
              <a:pPr/>
              <a:t>‹#›</a:t>
            </a:fld>
            <a:endParaRPr lang="en-GB" dirty="0"/>
          </a:p>
        </p:txBody>
      </p:sp>
      <p:cxnSp>
        <p:nvCxnSpPr>
          <p:cNvPr id="7" name="Straight Connector 6">
            <a:extLst>
              <a:ext uri="{FF2B5EF4-FFF2-40B4-BE49-F238E27FC236}">
                <a16:creationId xmlns:a16="http://schemas.microsoft.com/office/drawing/2014/main" id="{DD557C23-2C1E-6744-965A-EB94DA68E1AC}"/>
              </a:ext>
            </a:extLst>
          </p:cNvPr>
          <p:cNvCxnSpPr/>
          <p:nvPr userDrawn="1"/>
        </p:nvCxnSpPr>
        <p:spPr>
          <a:xfrm>
            <a:off x="648000" y="396000"/>
            <a:ext cx="432000" cy="0"/>
          </a:xfrm>
          <a:prstGeom prst="line">
            <a:avLst/>
          </a:prstGeom>
          <a:ln w="3048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408318"/>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4" r:id="rId3"/>
    <p:sldLayoutId id="2147483684" r:id="rId4"/>
    <p:sldLayoutId id="2147483685" r:id="rId5"/>
    <p:sldLayoutId id="2147483667" r:id="rId6"/>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43337C-4476-0C46-9F6A-B732ABBE6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ES"/>
          </a:p>
        </p:txBody>
      </p:sp>
      <p:sp>
        <p:nvSpPr>
          <p:cNvPr id="3" name="Text Placeholder 2">
            <a:extLst>
              <a:ext uri="{FF2B5EF4-FFF2-40B4-BE49-F238E27FC236}">
                <a16:creationId xmlns:a16="http://schemas.microsoft.com/office/drawing/2014/main" id="{262E42B2-5106-8E4D-A6B9-95659CCBB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FB971860-D38B-8349-BA26-A69F646103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95F2C-50B8-EE47-896A-AC179E4995DC}" type="datetimeFigureOut">
              <a:rPr lang="en-ES" smtClean="0"/>
              <a:t>07/24/2024</a:t>
            </a:fld>
            <a:endParaRPr lang="en-ES"/>
          </a:p>
        </p:txBody>
      </p:sp>
      <p:sp>
        <p:nvSpPr>
          <p:cNvPr id="5" name="Footer Placeholder 4">
            <a:extLst>
              <a:ext uri="{FF2B5EF4-FFF2-40B4-BE49-F238E27FC236}">
                <a16:creationId xmlns:a16="http://schemas.microsoft.com/office/drawing/2014/main" id="{76366D2D-5F84-1A4E-BBE1-247F24E0A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ES"/>
          </a:p>
        </p:txBody>
      </p:sp>
      <p:sp>
        <p:nvSpPr>
          <p:cNvPr id="6" name="Slide Number Placeholder 5">
            <a:extLst>
              <a:ext uri="{FF2B5EF4-FFF2-40B4-BE49-F238E27FC236}">
                <a16:creationId xmlns:a16="http://schemas.microsoft.com/office/drawing/2014/main" id="{9A7C0873-67A8-8846-B3AF-BFD85F816E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CC911-34ED-C141-AB1C-C424FE40F12D}" type="slidenum">
              <a:rPr lang="en-ES" smtClean="0"/>
              <a:t>‹#›</a:t>
            </a:fld>
            <a:endParaRPr lang="en-ES"/>
          </a:p>
        </p:txBody>
      </p:sp>
    </p:spTree>
    <p:extLst>
      <p:ext uri="{BB962C8B-B14F-4D97-AF65-F5344CB8AC3E}">
        <p14:creationId xmlns:p14="http://schemas.microsoft.com/office/powerpoint/2010/main" val="758333023"/>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512000"/>
            <a:ext cx="10944000" cy="4500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a:t>
            </a:r>
            <a:r>
              <a:rPr lang="en-GB" noProof="0" dirty="0"/>
              <a:t>level</a:t>
            </a:r>
          </a:p>
          <a:p>
            <a:pPr lvl="4"/>
            <a:r>
              <a:rPr lang="en-US" dirty="0"/>
              <a:t>Fifth level</a:t>
            </a:r>
          </a:p>
        </p:txBody>
      </p:sp>
    </p:spTree>
    <p:extLst>
      <p:ext uri="{BB962C8B-B14F-4D97-AF65-F5344CB8AC3E}">
        <p14:creationId xmlns:p14="http://schemas.microsoft.com/office/powerpoint/2010/main" val="3762126171"/>
      </p:ext>
    </p:extLst>
  </p:cSld>
  <p:clrMap bg1="lt1" tx1="dk1" bg2="lt2" tx2="dk2" accent1="accent1" accent2="accent2" accent3="accent3" accent4="accent4" accent5="accent5" accent6="accent6" hlink="hlink" folHlink="folHlink"/>
  <p:sldLayoutIdLst>
    <p:sldLayoutId id="2147483708" r:id="rId1"/>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48000" y="2700000"/>
            <a:ext cx="6876000" cy="729000"/>
          </a:xfrm>
        </p:spPr>
        <p:txBody>
          <a:bodyPr>
            <a:normAutofit fontScale="90000"/>
          </a:bodyPr>
          <a:lstStyle/>
          <a:p>
            <a:r>
              <a:rPr lang="en-GB" dirty="0"/>
              <a:t>Mandela Day</a:t>
            </a:r>
          </a:p>
        </p:txBody>
      </p:sp>
      <p:sp>
        <p:nvSpPr>
          <p:cNvPr id="4" name="Subtitle 3"/>
          <p:cNvSpPr>
            <a:spLocks noGrp="1"/>
          </p:cNvSpPr>
          <p:nvPr>
            <p:ph type="subTitle" idx="1"/>
          </p:nvPr>
        </p:nvSpPr>
        <p:spPr/>
        <p:txBody>
          <a:bodyPr>
            <a:normAutofit/>
          </a:bodyPr>
          <a:lstStyle/>
          <a:p>
            <a:r>
              <a:rPr lang="en-GB" dirty="0"/>
              <a:t>TeachingEnglish lesson</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5" name="TextBox 4">
            <a:extLst>
              <a:ext uri="{FF2B5EF4-FFF2-40B4-BE49-F238E27FC236}">
                <a16:creationId xmlns:a16="http://schemas.microsoft.com/office/drawing/2014/main" id="{88555051-4B29-D942-AA20-875F9F7069EE}"/>
              </a:ext>
            </a:extLst>
          </p:cNvPr>
          <p:cNvSpPr txBox="1"/>
          <p:nvPr/>
        </p:nvSpPr>
        <p:spPr>
          <a:xfrm>
            <a:off x="3699982" y="200972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69505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Mandela Day</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80297"/>
          </a:xfrm>
          <a:prstGeom prst="rect">
            <a:avLst/>
          </a:prstGeom>
          <a:noFill/>
        </p:spPr>
        <p:txBody>
          <a:bodyPr wrap="square" rtlCol="0">
            <a:spAutoFit/>
          </a:bodyPr>
          <a:lstStyle/>
          <a:p>
            <a:pPr>
              <a:lnSpc>
                <a:spcPct val="115000"/>
              </a:lnSpc>
              <a:spcAft>
                <a:spcPts val="600"/>
              </a:spcAft>
            </a:pPr>
            <a:r>
              <a:rPr lang="en-US" sz="1800" b="1" dirty="0">
                <a:effectLst/>
                <a:ea typeface="Times New Roman" panose="02020603050405020304" pitchFamily="18" charset="0"/>
              </a:rPr>
              <a:t>Task 1: Matc</a:t>
            </a:r>
            <a:r>
              <a:rPr lang="en-US" b="1" dirty="0">
                <a:ea typeface="Times New Roman" panose="02020603050405020304" pitchFamily="18" charset="0"/>
              </a:rPr>
              <a:t>h the words and their meaning. </a:t>
            </a:r>
            <a:endParaRPr lang="en-GB" b="1" dirty="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5258026C-6D55-D99A-361D-78DBC21197AF}"/>
              </a:ext>
            </a:extLst>
          </p:cNvPr>
          <p:cNvGraphicFramePr>
            <a:graphicFrameLocks noGrp="1"/>
          </p:cNvGraphicFramePr>
          <p:nvPr>
            <p:extLst>
              <p:ext uri="{D42A27DB-BD31-4B8C-83A1-F6EECF244321}">
                <p14:modId xmlns:p14="http://schemas.microsoft.com/office/powerpoint/2010/main" val="2972467401"/>
              </p:ext>
            </p:extLst>
          </p:nvPr>
        </p:nvGraphicFramePr>
        <p:xfrm>
          <a:off x="1191126" y="1648325"/>
          <a:ext cx="8987590" cy="4137874"/>
        </p:xfrm>
        <a:graphic>
          <a:graphicData uri="http://schemas.openxmlformats.org/drawingml/2006/table">
            <a:tbl>
              <a:tblPr firstRow="1" firstCol="1" bandRow="1">
                <a:tableStyleId>{2D5ABB26-0587-4C30-8999-92F81FD0307C}</a:tableStyleId>
              </a:tblPr>
              <a:tblGrid>
                <a:gridCol w="3145152">
                  <a:extLst>
                    <a:ext uri="{9D8B030D-6E8A-4147-A177-3AD203B41FA5}">
                      <a16:colId xmlns:a16="http://schemas.microsoft.com/office/drawing/2014/main" val="103318550"/>
                    </a:ext>
                  </a:extLst>
                </a:gridCol>
                <a:gridCol w="5842438">
                  <a:extLst>
                    <a:ext uri="{9D8B030D-6E8A-4147-A177-3AD203B41FA5}">
                      <a16:colId xmlns:a16="http://schemas.microsoft.com/office/drawing/2014/main" val="2086231154"/>
                    </a:ext>
                  </a:extLst>
                </a:gridCol>
              </a:tblGrid>
              <a:tr h="409884">
                <a:tc>
                  <a:txBody>
                    <a:bodyPr/>
                    <a:lstStyle/>
                    <a:p>
                      <a:pPr algn="just">
                        <a:lnSpc>
                          <a:spcPct val="115000"/>
                        </a:lnSpc>
                        <a:spcAft>
                          <a:spcPts val="1000"/>
                        </a:spcAft>
                      </a:pPr>
                      <a:r>
                        <a:rPr lang="en-GB" sz="1800">
                          <a:effectLst/>
                        </a:rPr>
                        <a:t>1. injured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800">
                          <a:effectLst/>
                        </a:rPr>
                        <a:t>a. put in prison</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7329397"/>
                  </a:ext>
                </a:extLst>
              </a:tr>
              <a:tr h="409884">
                <a:tc>
                  <a:txBody>
                    <a:bodyPr/>
                    <a:lstStyle/>
                    <a:p>
                      <a:pPr algn="just">
                        <a:lnSpc>
                          <a:spcPct val="115000"/>
                        </a:lnSpc>
                        <a:spcAft>
                          <a:spcPts val="1000"/>
                        </a:spcAft>
                      </a:pPr>
                      <a:r>
                        <a:rPr lang="en-GB" sz="1800" dirty="0">
                          <a:effectLst/>
                        </a:rPr>
                        <a:t>2. banned</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800">
                          <a:effectLst/>
                        </a:rPr>
                        <a:t>b. let out of prison</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51067275"/>
                  </a:ext>
                </a:extLst>
              </a:tr>
              <a:tr h="409884">
                <a:tc>
                  <a:txBody>
                    <a:bodyPr/>
                    <a:lstStyle/>
                    <a:p>
                      <a:pPr algn="just">
                        <a:lnSpc>
                          <a:spcPct val="115000"/>
                        </a:lnSpc>
                        <a:spcAft>
                          <a:spcPts val="1000"/>
                        </a:spcAft>
                      </a:pPr>
                      <a:r>
                        <a:rPr lang="en-GB" sz="1800">
                          <a:effectLst/>
                        </a:rPr>
                        <a:t>3. arrested</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800">
                          <a:effectLst/>
                        </a:rPr>
                        <a:t>c. not allowed</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47708280"/>
                  </a:ext>
                </a:extLst>
              </a:tr>
              <a:tr h="409884">
                <a:tc>
                  <a:txBody>
                    <a:bodyPr/>
                    <a:lstStyle/>
                    <a:p>
                      <a:pPr algn="just">
                        <a:lnSpc>
                          <a:spcPct val="115000"/>
                        </a:lnSpc>
                        <a:spcAft>
                          <a:spcPts val="1000"/>
                        </a:spcAft>
                      </a:pPr>
                      <a:r>
                        <a:rPr lang="en-GB" sz="1800">
                          <a:effectLst/>
                        </a:rPr>
                        <a:t>4. released</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800" dirty="0">
                          <a:effectLst/>
                        </a:rPr>
                        <a:t>d. chosen by voting</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58123744"/>
                  </a:ext>
                </a:extLst>
              </a:tr>
              <a:tr h="409884">
                <a:tc>
                  <a:txBody>
                    <a:bodyPr/>
                    <a:lstStyle/>
                    <a:p>
                      <a:pPr algn="just">
                        <a:lnSpc>
                          <a:spcPct val="115000"/>
                        </a:lnSpc>
                        <a:spcAft>
                          <a:spcPts val="1000"/>
                        </a:spcAft>
                      </a:pPr>
                      <a:r>
                        <a:rPr lang="en-GB" sz="1800">
                          <a:effectLst/>
                        </a:rPr>
                        <a:t>5. imprisoned</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800" dirty="0">
                          <a:effectLst/>
                        </a:rPr>
                        <a:t>e. including people from different races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35960926"/>
                  </a:ext>
                </a:extLst>
              </a:tr>
              <a:tr h="409884">
                <a:tc>
                  <a:txBody>
                    <a:bodyPr/>
                    <a:lstStyle/>
                    <a:p>
                      <a:pPr algn="just">
                        <a:lnSpc>
                          <a:spcPct val="115000"/>
                        </a:lnSpc>
                        <a:spcAft>
                          <a:spcPts val="1000"/>
                        </a:spcAft>
                      </a:pPr>
                      <a:r>
                        <a:rPr lang="en-GB" sz="1800" dirty="0">
                          <a:effectLst/>
                        </a:rPr>
                        <a:t>6. apartheid</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800">
                          <a:effectLst/>
                        </a:rPr>
                        <a:t>f. planned activities to get a political result</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7147504"/>
                  </a:ext>
                </a:extLst>
              </a:tr>
              <a:tr h="409884">
                <a:tc>
                  <a:txBody>
                    <a:bodyPr/>
                    <a:lstStyle/>
                    <a:p>
                      <a:pPr algn="just">
                        <a:lnSpc>
                          <a:spcPct val="115000"/>
                        </a:lnSpc>
                        <a:spcAft>
                          <a:spcPts val="1000"/>
                        </a:spcAft>
                      </a:pPr>
                      <a:r>
                        <a:rPr lang="en-GB" sz="1800">
                          <a:effectLst/>
                        </a:rPr>
                        <a:t>7. democratically elected</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800">
                          <a:effectLst/>
                        </a:rPr>
                        <a:t>g. hurt</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45846099"/>
                  </a:ext>
                </a:extLst>
              </a:tr>
              <a:tr h="409884">
                <a:tc>
                  <a:txBody>
                    <a:bodyPr/>
                    <a:lstStyle/>
                    <a:p>
                      <a:pPr algn="just">
                        <a:lnSpc>
                          <a:spcPct val="115000"/>
                        </a:lnSpc>
                        <a:spcAft>
                          <a:spcPts val="1000"/>
                        </a:spcAft>
                      </a:pPr>
                      <a:r>
                        <a:rPr lang="en-GB" sz="1800">
                          <a:effectLst/>
                        </a:rPr>
                        <a:t>8. multi racial</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800">
                          <a:effectLst/>
                        </a:rPr>
                        <a:t>h. stopped by the police and taken to a police station</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3090422"/>
                  </a:ext>
                </a:extLst>
              </a:tr>
              <a:tr h="858802">
                <a:tc>
                  <a:txBody>
                    <a:bodyPr/>
                    <a:lstStyle/>
                    <a:p>
                      <a:pPr algn="just">
                        <a:lnSpc>
                          <a:spcPct val="115000"/>
                        </a:lnSpc>
                        <a:spcAft>
                          <a:spcPts val="1000"/>
                        </a:spcAft>
                      </a:pPr>
                      <a:r>
                        <a:rPr lang="en-GB" sz="1800">
                          <a:effectLst/>
                        </a:rPr>
                        <a:t>9. campaign</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800" dirty="0" err="1">
                          <a:effectLst/>
                        </a:rPr>
                        <a:t>i</a:t>
                      </a:r>
                      <a:r>
                        <a:rPr lang="en-GB" sz="1800" dirty="0">
                          <a:effectLst/>
                        </a:rPr>
                        <a:t>. a system where black people lived separately from white people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55659620"/>
                  </a:ext>
                </a:extLst>
              </a:tr>
            </a:tbl>
          </a:graphicData>
        </a:graphic>
      </p:graphicFrame>
    </p:spTree>
    <p:extLst>
      <p:ext uri="{BB962C8B-B14F-4D97-AF65-F5344CB8AC3E}">
        <p14:creationId xmlns:p14="http://schemas.microsoft.com/office/powerpoint/2010/main" val="2417755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Mandela Day</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208011"/>
          </a:xfrm>
          <a:prstGeom prst="rect">
            <a:avLst/>
          </a:prstGeom>
          <a:noFill/>
        </p:spPr>
        <p:txBody>
          <a:bodyPr wrap="square" rtlCol="0">
            <a:spAutoFit/>
          </a:bodyPr>
          <a:lstStyle/>
          <a:p>
            <a:pPr>
              <a:lnSpc>
                <a:spcPct val="115000"/>
              </a:lnSpc>
              <a:spcAft>
                <a:spcPts val="600"/>
              </a:spcAft>
            </a:pPr>
            <a:r>
              <a:rPr lang="en-US" sz="1800" b="1" dirty="0">
                <a:effectLst/>
                <a:ea typeface="Times New Roman" panose="02020603050405020304" pitchFamily="18" charset="0"/>
              </a:rPr>
              <a:t>Task 2: Discuss the following questions. </a:t>
            </a:r>
          </a:p>
          <a:p>
            <a:pPr>
              <a:lnSpc>
                <a:spcPct val="115000"/>
              </a:lnSpc>
              <a:spcAft>
                <a:spcPts val="600"/>
              </a:spcAft>
            </a:pPr>
            <a:endParaRPr lang="en-US" b="1" dirty="0">
              <a:ea typeface="Times New Roman" panose="02020603050405020304" pitchFamily="18" charset="0"/>
            </a:endParaRPr>
          </a:p>
          <a:p>
            <a:pPr marL="342900" lvl="0" indent="-342900">
              <a:lnSpc>
                <a:spcPct val="150000"/>
              </a:lnSpc>
              <a:buFont typeface="+mj-lt"/>
              <a:buAutoNum type="arabicPeriod"/>
            </a:pPr>
            <a:r>
              <a:rPr lang="en-GB" sz="1800" dirty="0">
                <a:effectLst/>
                <a:ea typeface="Times New Roman" panose="02020603050405020304" pitchFamily="18" charset="0"/>
              </a:rPr>
              <a:t>Who was Nelson Mandela?</a:t>
            </a:r>
          </a:p>
          <a:p>
            <a:pPr marL="342900" lvl="0" indent="-342900">
              <a:lnSpc>
                <a:spcPct val="150000"/>
              </a:lnSpc>
              <a:buFont typeface="+mj-lt"/>
              <a:buAutoNum type="arabicPeriod"/>
            </a:pPr>
            <a:r>
              <a:rPr lang="en-GB" sz="1800" dirty="0">
                <a:effectLst/>
                <a:ea typeface="Times New Roman" panose="02020603050405020304" pitchFamily="18" charset="0"/>
              </a:rPr>
              <a:t>Why did the South African government arrest him?</a:t>
            </a:r>
          </a:p>
          <a:p>
            <a:pPr marL="342900" lvl="0" indent="-342900">
              <a:lnSpc>
                <a:spcPct val="150000"/>
              </a:lnSpc>
              <a:buFont typeface="+mj-lt"/>
              <a:buAutoNum type="arabicPeriod"/>
            </a:pPr>
            <a:r>
              <a:rPr lang="en-GB" sz="1800" dirty="0">
                <a:effectLst/>
                <a:ea typeface="Times New Roman" panose="02020603050405020304" pitchFamily="18" charset="0"/>
              </a:rPr>
              <a:t>How long did he spend in prison?</a:t>
            </a:r>
          </a:p>
          <a:p>
            <a:pPr marL="342900" lvl="0" indent="-342900">
              <a:lnSpc>
                <a:spcPct val="150000"/>
              </a:lnSpc>
              <a:buFont typeface="+mj-lt"/>
              <a:buAutoNum type="arabicPeriod"/>
            </a:pPr>
            <a:r>
              <a:rPr lang="en-GB" sz="1800" dirty="0">
                <a:effectLst/>
                <a:ea typeface="Times New Roman" panose="02020603050405020304" pitchFamily="18" charset="0"/>
              </a:rPr>
              <a:t>What prize did he win?</a:t>
            </a:r>
          </a:p>
          <a:p>
            <a:pPr marL="342900" lvl="0" indent="-342900">
              <a:lnSpc>
                <a:spcPct val="150000"/>
              </a:lnSpc>
              <a:buFont typeface="+mj-lt"/>
              <a:buAutoNum type="arabicPeriod"/>
            </a:pPr>
            <a:r>
              <a:rPr lang="en-GB" sz="1800" dirty="0">
                <a:effectLst/>
                <a:ea typeface="Times New Roman" panose="02020603050405020304" pitchFamily="18" charset="0"/>
              </a:rPr>
              <a:t>When did he die?</a:t>
            </a:r>
          </a:p>
          <a:p>
            <a:pPr marL="342900" lvl="0" indent="-342900">
              <a:lnSpc>
                <a:spcPct val="150000"/>
              </a:lnSpc>
              <a:buFont typeface="+mj-lt"/>
              <a:buAutoNum type="arabicPeriod"/>
            </a:pPr>
            <a:r>
              <a:rPr lang="en-GB" sz="1800" dirty="0">
                <a:effectLst/>
                <a:ea typeface="Times New Roman" panose="02020603050405020304" pitchFamily="18" charset="0"/>
              </a:rPr>
              <a:t>Have you heard of Mandela Day? Do you know when it is?</a:t>
            </a:r>
          </a:p>
          <a:p>
            <a:pPr marL="342900" lvl="0" indent="-342900">
              <a:lnSpc>
                <a:spcPct val="150000"/>
              </a:lnSpc>
              <a:spcAft>
                <a:spcPts val="1000"/>
              </a:spcAft>
              <a:buFont typeface="+mj-lt"/>
              <a:buAutoNum type="arabicPeriod"/>
            </a:pPr>
            <a:r>
              <a:rPr lang="en-GB" sz="1800" dirty="0">
                <a:effectLst/>
                <a:ea typeface="Times New Roman" panose="02020603050405020304" pitchFamily="18" charset="0"/>
              </a:rPr>
              <a:t>What do you think happens on Mandela Day</a:t>
            </a:r>
            <a:r>
              <a:rPr lang="en-GB" sz="1800" dirty="0">
                <a:effectLst/>
                <a:latin typeface="Arial" panose="020B0604020202020204" pitchFamily="34" charset="0"/>
                <a:ea typeface="Times New Roman" panose="02020603050405020304" pitchFamily="18" charset="0"/>
              </a:rPr>
              <a:t>?</a:t>
            </a:r>
          </a:p>
          <a:p>
            <a:pPr>
              <a:lnSpc>
                <a:spcPct val="115000"/>
              </a:lnSpc>
              <a:spcAft>
                <a:spcPts val="600"/>
              </a:spcAft>
            </a:pPr>
            <a:endParaRPr lang="en-GB" b="1" dirty="0">
              <a:ea typeface="Times New Roman" panose="02020603050405020304" pitchFamily="18" charset="0"/>
            </a:endParaRPr>
          </a:p>
        </p:txBody>
      </p:sp>
    </p:spTree>
    <p:extLst>
      <p:ext uri="{BB962C8B-B14F-4D97-AF65-F5344CB8AC3E}">
        <p14:creationId xmlns:p14="http://schemas.microsoft.com/office/powerpoint/2010/main" val="1820237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Mandela Day</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5526321"/>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3: Read the text and check your ideas. </a:t>
            </a:r>
            <a:endParaRPr lang="en-GB" sz="1800" dirty="0">
              <a:effectLst/>
              <a:ea typeface="Times New Roman" panose="02020603050405020304" pitchFamily="18" charset="0"/>
            </a:endParaRPr>
          </a:p>
          <a:p>
            <a:pPr>
              <a:lnSpc>
                <a:spcPct val="115000"/>
              </a:lnSpc>
              <a:spcAft>
                <a:spcPts val="600"/>
              </a:spcAft>
            </a:pPr>
            <a:r>
              <a:rPr lang="en-GB" sz="1400" b="1" dirty="0">
                <a:effectLst/>
                <a:ea typeface="Times New Roman" panose="02020603050405020304" pitchFamily="18" charset="0"/>
              </a:rPr>
              <a:t>It is in your hands now</a:t>
            </a:r>
          </a:p>
          <a:p>
            <a:pPr>
              <a:lnSpc>
                <a:spcPct val="115000"/>
              </a:lnSpc>
              <a:spcAft>
                <a:spcPts val="600"/>
              </a:spcAft>
            </a:pPr>
            <a:r>
              <a:rPr lang="en-GB" sz="1400" dirty="0">
                <a:effectLst/>
                <a:ea typeface="Times New Roman" panose="02020603050405020304" pitchFamily="18" charset="0"/>
              </a:rPr>
              <a:t>Nelson Mandela was South Africa’s first black President. He was born on 18 July 1918 and at age 26 joined the ANC, a political group fighting for black people’s rights. He began a campaign against the government called the Defiance Campaign. In 1960 there was a big demonstration against the apartheid system in a town called Sharpeville. Black protesters went to the police station and the police shot at them. 69 people were killed and 180 were injured.  After this demonstration, the ANC was banned. In 1962 Mandela was arrested for his work for the ANC and sentenced to life imprisonment. He was imprisoned for 28 years and released in 1990. Three years later he was awarded the Nobel Peace Prize and in the following year he became the first democratically elected president in South Africa’s first multiracial elections. He died in 2013 aged 95.</a:t>
            </a:r>
          </a:p>
          <a:p>
            <a:pPr algn="just">
              <a:lnSpc>
                <a:spcPct val="115000"/>
              </a:lnSpc>
              <a:spcAft>
                <a:spcPts val="1000"/>
              </a:spcAft>
            </a:pPr>
            <a:r>
              <a:rPr lang="en-GB" sz="1400" dirty="0">
                <a:effectLst/>
                <a:ea typeface="Times New Roman" panose="02020603050405020304" pitchFamily="18" charset="0"/>
              </a:rPr>
              <a:t>Mandela Day is held on Mandela’s birthday, 18 July, every year. On this day people remember Mandela’s words, ‘It is in your hands now.’ People take 67 minutes of their time to do something for other people. This is because Mandela spent 67 years of his life in public service. These are some things people have done:</a:t>
            </a:r>
          </a:p>
          <a:p>
            <a:pPr marL="342900" lvl="0" indent="-342900" algn="just">
              <a:lnSpc>
                <a:spcPct val="115000"/>
              </a:lnSpc>
              <a:buFont typeface="Symbol" panose="05050102010706020507" pitchFamily="18" charset="2"/>
              <a:buChar char=""/>
            </a:pPr>
            <a:r>
              <a:rPr lang="en-GB" sz="1400" dirty="0">
                <a:effectLst/>
                <a:ea typeface="Times New Roman" panose="02020603050405020304" pitchFamily="18" charset="0"/>
              </a:rPr>
              <a:t>School children knitted 67 blankets for refugees</a:t>
            </a:r>
          </a:p>
          <a:p>
            <a:pPr marL="342900" lvl="0" indent="-342900" algn="just">
              <a:lnSpc>
                <a:spcPct val="115000"/>
              </a:lnSpc>
              <a:buFont typeface="Symbol" panose="05050102010706020507" pitchFamily="18" charset="2"/>
              <a:buChar char=""/>
            </a:pPr>
            <a:r>
              <a:rPr lang="en-GB" sz="1400" dirty="0">
                <a:effectLst/>
                <a:ea typeface="Times New Roman" panose="02020603050405020304" pitchFamily="18" charset="0"/>
              </a:rPr>
              <a:t>Volunteers from New Zealand Australia and South Africa built 67 houses for people in need </a:t>
            </a:r>
          </a:p>
          <a:p>
            <a:pPr marL="342900" lvl="0" indent="-342900" algn="just">
              <a:lnSpc>
                <a:spcPct val="115000"/>
              </a:lnSpc>
              <a:buFont typeface="Symbol" panose="05050102010706020507" pitchFamily="18" charset="2"/>
              <a:buChar char=""/>
            </a:pPr>
            <a:r>
              <a:rPr lang="en-GB" sz="1400" dirty="0">
                <a:effectLst/>
                <a:ea typeface="Times New Roman" panose="02020603050405020304" pitchFamily="18" charset="0"/>
              </a:rPr>
              <a:t>Volunteers each gave 67 minutes of their time to clear rubbish from a beach.</a:t>
            </a:r>
          </a:p>
          <a:p>
            <a:pPr marL="342900" lvl="0" indent="-342900" algn="just">
              <a:lnSpc>
                <a:spcPct val="115000"/>
              </a:lnSpc>
              <a:spcAft>
                <a:spcPts val="1000"/>
              </a:spcAft>
              <a:buFont typeface="Symbol" panose="05050102010706020507" pitchFamily="18" charset="2"/>
              <a:buChar char=""/>
            </a:pPr>
            <a:r>
              <a:rPr lang="en-GB" sz="1400" dirty="0">
                <a:effectLst/>
                <a:ea typeface="Times New Roman" panose="02020603050405020304" pitchFamily="18" charset="0"/>
              </a:rPr>
              <a:t>Volunteers raised money by cycling 67 kilometres.</a:t>
            </a:r>
          </a:p>
          <a:p>
            <a:pPr algn="just">
              <a:lnSpc>
                <a:spcPct val="115000"/>
              </a:lnSpc>
              <a:spcAft>
                <a:spcPts val="1000"/>
              </a:spcAft>
            </a:pPr>
            <a:r>
              <a:rPr lang="en-GB" sz="1400" dirty="0">
                <a:effectLst/>
                <a:ea typeface="Times New Roman" panose="02020603050405020304" pitchFamily="18" charset="0"/>
              </a:rPr>
              <a:t>What could you do on Mandela Day?</a:t>
            </a:r>
          </a:p>
          <a:p>
            <a:pPr>
              <a:lnSpc>
                <a:spcPct val="115000"/>
              </a:lnSpc>
              <a:spcAft>
                <a:spcPts val="600"/>
              </a:spcAft>
            </a:pPr>
            <a:endParaRPr lang="en-GB" b="1" dirty="0">
              <a:ea typeface="Times New Roman" panose="02020603050405020304" pitchFamily="18" charset="0"/>
            </a:endParaRPr>
          </a:p>
        </p:txBody>
      </p:sp>
    </p:spTree>
    <p:extLst>
      <p:ext uri="{BB962C8B-B14F-4D97-AF65-F5344CB8AC3E}">
        <p14:creationId xmlns:p14="http://schemas.microsoft.com/office/powerpoint/2010/main" val="165891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Mandela Day</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5107745"/>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4: Read again and put the events from Mandela’s life on the timeline. </a:t>
            </a:r>
            <a:endParaRPr lang="en-GB" sz="1800" dirty="0">
              <a:effectLst/>
              <a:ea typeface="Times New Roman" panose="02020603050405020304" pitchFamily="18" charset="0"/>
            </a:endParaRPr>
          </a:p>
          <a:p>
            <a:pPr>
              <a:lnSpc>
                <a:spcPct val="115000"/>
              </a:lnSpc>
              <a:spcAft>
                <a:spcPts val="600"/>
              </a:spcAft>
            </a:pPr>
            <a:r>
              <a:rPr lang="en-GB" sz="1200" b="1" dirty="0">
                <a:effectLst/>
                <a:ea typeface="Times New Roman" panose="02020603050405020304" pitchFamily="18" charset="0"/>
              </a:rPr>
              <a:t>It is in your hands now</a:t>
            </a:r>
          </a:p>
          <a:p>
            <a:pPr>
              <a:lnSpc>
                <a:spcPct val="115000"/>
              </a:lnSpc>
              <a:spcAft>
                <a:spcPts val="600"/>
              </a:spcAft>
            </a:pPr>
            <a:r>
              <a:rPr lang="en-GB" sz="1200" dirty="0">
                <a:effectLst/>
                <a:ea typeface="Times New Roman" panose="02020603050405020304" pitchFamily="18" charset="0"/>
              </a:rPr>
              <a:t>Nelson Mandela was South Africa’s first black President. He was born on 18 July 1918 and at age 26 joined the ANC, a political group fighting for black people’s rights. He began a campaign against the government called the Defiance Campaign. In 1960 there was a big demonstration against the apartheid system in a town called Sharpeville. Black protesters went to the police station and the police shot at them. 69 people were killed and 180 were injured.  After this demonstration, the ANC was banned. In 1962 Mandela was arrested for his work for the ANC and sentenced to life imprisonment. He was imprisoned for 28 years and released in 1990. Three years later he was awarded the Nobel Peace Prize and in the following year he became the first democratically elected president in South Africa’s first multiracial elections. He died in 2013 aged 95.</a:t>
            </a:r>
          </a:p>
          <a:p>
            <a:pPr algn="just">
              <a:lnSpc>
                <a:spcPct val="115000"/>
              </a:lnSpc>
              <a:spcAft>
                <a:spcPts val="1000"/>
              </a:spcAft>
            </a:pPr>
            <a:r>
              <a:rPr lang="en-GB" sz="1200" dirty="0">
                <a:effectLst/>
                <a:ea typeface="Times New Roman" panose="02020603050405020304" pitchFamily="18" charset="0"/>
              </a:rPr>
              <a:t>Mandela Day is held on Mandela’s birthday, 18 July, every year. On this day people remember Mandela’s words, ‘It is in your hands now.’  People take 67 minutes of their time to do something for other people. This is because Mandela spent 67 years of his life in public service. These are some things people have done:</a:t>
            </a:r>
          </a:p>
          <a:p>
            <a:pPr marL="342900" lvl="0" indent="-342900" algn="just">
              <a:lnSpc>
                <a:spcPct val="115000"/>
              </a:lnSpc>
              <a:buFont typeface="Symbol" panose="05050102010706020507" pitchFamily="18" charset="2"/>
              <a:buChar char=""/>
            </a:pPr>
            <a:r>
              <a:rPr lang="en-GB" sz="1200" dirty="0">
                <a:effectLst/>
                <a:ea typeface="Times New Roman" panose="02020603050405020304" pitchFamily="18" charset="0"/>
              </a:rPr>
              <a:t>School children knitted 67 blankets for refugees</a:t>
            </a:r>
          </a:p>
          <a:p>
            <a:pPr marL="342900" lvl="0" indent="-342900" algn="just">
              <a:lnSpc>
                <a:spcPct val="115000"/>
              </a:lnSpc>
              <a:buFont typeface="Symbol" panose="05050102010706020507" pitchFamily="18" charset="2"/>
              <a:buChar char=""/>
            </a:pPr>
            <a:r>
              <a:rPr lang="en-GB" sz="1200" dirty="0">
                <a:effectLst/>
                <a:ea typeface="Times New Roman" panose="02020603050405020304" pitchFamily="18" charset="0"/>
              </a:rPr>
              <a:t>Volunteers from New Zealand Australia and South Africa built 67 houses for people in need </a:t>
            </a:r>
          </a:p>
          <a:p>
            <a:pPr marL="342900" lvl="0" indent="-342900" algn="just">
              <a:lnSpc>
                <a:spcPct val="115000"/>
              </a:lnSpc>
              <a:buFont typeface="Symbol" panose="05050102010706020507" pitchFamily="18" charset="2"/>
              <a:buChar char=""/>
            </a:pPr>
            <a:r>
              <a:rPr lang="en-GB" sz="1200" dirty="0">
                <a:effectLst/>
                <a:ea typeface="Times New Roman" panose="02020603050405020304" pitchFamily="18" charset="0"/>
              </a:rPr>
              <a:t>Volunteers each gave 67 minutes of their time to clear rubbish from a beach.</a:t>
            </a:r>
          </a:p>
          <a:p>
            <a:pPr marL="342900" lvl="0" indent="-342900" algn="just">
              <a:lnSpc>
                <a:spcPct val="115000"/>
              </a:lnSpc>
              <a:spcAft>
                <a:spcPts val="1000"/>
              </a:spcAft>
              <a:buFont typeface="Symbol" panose="05050102010706020507" pitchFamily="18" charset="2"/>
              <a:buChar char=""/>
            </a:pPr>
            <a:r>
              <a:rPr lang="en-GB" sz="1200" dirty="0">
                <a:effectLst/>
                <a:ea typeface="Times New Roman" panose="02020603050405020304" pitchFamily="18" charset="0"/>
              </a:rPr>
              <a:t>Volunteers raised money by cycling 67 kilometres.</a:t>
            </a:r>
          </a:p>
          <a:p>
            <a:pPr algn="just">
              <a:lnSpc>
                <a:spcPct val="115000"/>
              </a:lnSpc>
              <a:spcAft>
                <a:spcPts val="1000"/>
              </a:spcAft>
            </a:pPr>
            <a:r>
              <a:rPr lang="en-GB" sz="1200" dirty="0">
                <a:effectLst/>
                <a:ea typeface="Times New Roman" panose="02020603050405020304" pitchFamily="18" charset="0"/>
              </a:rPr>
              <a:t>What could you do on Mandela Day?</a:t>
            </a:r>
          </a:p>
          <a:p>
            <a:pPr>
              <a:lnSpc>
                <a:spcPct val="115000"/>
              </a:lnSpc>
              <a:spcAft>
                <a:spcPts val="600"/>
              </a:spcAft>
            </a:pPr>
            <a:r>
              <a:rPr lang="en-GB" b="1" dirty="0">
                <a:ea typeface="Times New Roman" panose="02020603050405020304" pitchFamily="18" charset="0"/>
              </a:rPr>
              <a:t>_______________________________________________________________________</a:t>
            </a:r>
          </a:p>
          <a:p>
            <a:pPr>
              <a:lnSpc>
                <a:spcPct val="115000"/>
              </a:lnSpc>
              <a:spcAft>
                <a:spcPts val="600"/>
              </a:spcAft>
            </a:pPr>
            <a:r>
              <a:rPr lang="en-GB" sz="1400" b="1" dirty="0">
                <a:ea typeface="Times New Roman" panose="02020603050405020304" pitchFamily="18" charset="0"/>
              </a:rPr>
              <a:t>1918          1944              1960     1962                                    1990    1993    1994                                              2013</a:t>
            </a:r>
          </a:p>
        </p:txBody>
      </p:sp>
    </p:spTree>
    <p:extLst>
      <p:ext uri="{BB962C8B-B14F-4D97-AF65-F5344CB8AC3E}">
        <p14:creationId xmlns:p14="http://schemas.microsoft.com/office/powerpoint/2010/main" val="2540666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Mandela Day</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2778902"/>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5:  What could you do to celebrate Mandela Day? Discuss in groups.</a:t>
            </a:r>
            <a:r>
              <a:rPr lang="en-GB" sz="1800" dirty="0">
                <a:effectLst/>
                <a:ea typeface="Times New Roman" panose="02020603050405020304" pitchFamily="18" charset="0"/>
              </a:rPr>
              <a:t>  </a:t>
            </a:r>
          </a:p>
          <a:p>
            <a:pPr>
              <a:lnSpc>
                <a:spcPct val="115000"/>
              </a:lnSpc>
              <a:spcAft>
                <a:spcPts val="600"/>
              </a:spcAft>
            </a:pPr>
            <a:r>
              <a:rPr lang="en-GB" sz="1800" dirty="0">
                <a:effectLst/>
                <a:ea typeface="Times New Roman" panose="02020603050405020304" pitchFamily="18" charset="0"/>
              </a:rPr>
              <a:t> </a:t>
            </a:r>
          </a:p>
          <a:p>
            <a:pPr>
              <a:lnSpc>
                <a:spcPct val="115000"/>
              </a:lnSpc>
              <a:spcAft>
                <a:spcPts val="600"/>
              </a:spcAft>
            </a:pPr>
            <a:r>
              <a:rPr lang="en-GB" sz="1800" dirty="0">
                <a:effectLst/>
                <a:ea typeface="Times New Roman" panose="02020603050405020304" pitchFamily="18" charset="0"/>
              </a:rPr>
              <a:t>Remember the number 67. You can use the number 67 in different ways – minutes, kilometres, things, people… Think of some different ideas and choose the best three. </a:t>
            </a:r>
          </a:p>
          <a:p>
            <a:pPr>
              <a:lnSpc>
                <a:spcPct val="115000"/>
              </a:lnSpc>
              <a:spcAft>
                <a:spcPts val="1000"/>
              </a:spcAft>
            </a:pPr>
            <a:r>
              <a:rPr lang="en-GB" sz="1800" dirty="0">
                <a:effectLst/>
                <a:ea typeface="Times New Roman" panose="02020603050405020304" pitchFamily="18" charset="0"/>
              </a:rPr>
              <a:t> </a:t>
            </a:r>
          </a:p>
          <a:p>
            <a:pPr>
              <a:lnSpc>
                <a:spcPct val="115000"/>
              </a:lnSpc>
              <a:spcAft>
                <a:spcPts val="1000"/>
              </a:spcAft>
            </a:pPr>
            <a:r>
              <a:rPr lang="en-GB" sz="1800" b="1" dirty="0">
                <a:effectLst/>
                <a:ea typeface="Times New Roman" panose="02020603050405020304" pitchFamily="18" charset="0"/>
              </a:rPr>
              <a:t>Be prepared to present your group’s best ideas to the class.</a:t>
            </a:r>
            <a:endParaRPr lang="en-GB" sz="1800" dirty="0">
              <a:effectLst/>
              <a:ea typeface="Times New Roman" panose="02020603050405020304" pitchFamily="18" charset="0"/>
            </a:endParaRPr>
          </a:p>
          <a:p>
            <a:pPr>
              <a:lnSpc>
                <a:spcPct val="115000"/>
              </a:lnSpc>
              <a:spcAft>
                <a:spcPts val="600"/>
              </a:spcAft>
            </a:pPr>
            <a:endParaRPr lang="en-GB" b="1" dirty="0">
              <a:ea typeface="Times New Roman" panose="02020603050405020304" pitchFamily="18" charset="0"/>
            </a:endParaRPr>
          </a:p>
        </p:txBody>
      </p:sp>
    </p:spTree>
    <p:extLst>
      <p:ext uri="{BB962C8B-B14F-4D97-AF65-F5344CB8AC3E}">
        <p14:creationId xmlns:p14="http://schemas.microsoft.com/office/powerpoint/2010/main" val="1260237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sz="4400" dirty="0"/>
              <a:t>Mandela Day</a:t>
            </a:r>
          </a:p>
        </p:txBody>
      </p:sp>
      <p:sp>
        <p:nvSpPr>
          <p:cNvPr id="4" name="Subtitle 3"/>
          <p:cNvSpPr>
            <a:spLocks noGrp="1"/>
          </p:cNvSpPr>
          <p:nvPr>
            <p:ph type="subTitle" idx="1"/>
          </p:nvPr>
        </p:nvSpPr>
        <p:spPr/>
        <p:txBody>
          <a:bodyPr>
            <a:normAutofit/>
          </a:bodyPr>
          <a:lstStyle/>
          <a:p>
            <a:r>
              <a:rPr lang="en-GB" dirty="0"/>
              <a:t>TeachingEnglish lessons</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13" name="Text Placeholder 12">
            <a:extLst>
              <a:ext uri="{FF2B5EF4-FFF2-40B4-BE49-F238E27FC236}">
                <a16:creationId xmlns:a16="http://schemas.microsoft.com/office/drawing/2014/main" id="{50EC0CEC-1BF7-FB4F-8AF9-847F9A9BB220}"/>
              </a:ext>
            </a:extLst>
          </p:cNvPr>
          <p:cNvSpPr>
            <a:spLocks noGrp="1"/>
          </p:cNvSpPr>
          <p:nvPr>
            <p:ph type="body" sz="quarter" idx="13"/>
          </p:nvPr>
        </p:nvSpPr>
        <p:spPr/>
        <p:txBody>
          <a:bodyPr>
            <a:normAutofit fontScale="92500" lnSpcReduction="10000"/>
          </a:bodyPr>
          <a:lstStyle/>
          <a:p>
            <a:r>
              <a:rPr lang="en-GB" dirty="0"/>
              <a:t>Thanks for attending the lesson</a:t>
            </a:r>
          </a:p>
        </p:txBody>
      </p:sp>
    </p:spTree>
    <p:extLst>
      <p:ext uri="{BB962C8B-B14F-4D97-AF65-F5344CB8AC3E}">
        <p14:creationId xmlns:p14="http://schemas.microsoft.com/office/powerpoint/2010/main" val="2299475354"/>
      </p:ext>
    </p:extLst>
  </p:cSld>
  <p:clrMapOvr>
    <a:masterClrMapping/>
  </p:clrMapOvr>
</p:sld>
</file>

<file path=ppt/theme/theme1.xml><?xml version="1.0" encoding="utf-8"?>
<a:theme xmlns:a="http://schemas.openxmlformats.org/drawingml/2006/main" name="Cover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CA2429F5-8D23-4BE9-AD5F-F4572A1A6D86}"/>
    </a:ext>
  </a:extLst>
</a:theme>
</file>

<file path=ppt/theme/theme2.xml><?xml version="1.0" encoding="utf-8"?>
<a:theme xmlns:a="http://schemas.openxmlformats.org/drawingml/2006/main" name="Section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165A9B3-7AF4-4E8E-9E34-E5B2E1B3EE61}"/>
    </a:ext>
  </a:extLst>
</a:theme>
</file>

<file path=ppt/theme/theme3.xml><?xml version="1.0" encoding="utf-8"?>
<a:theme xmlns:a="http://schemas.openxmlformats.org/drawingml/2006/main" name="Cover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7A85154B-35F0-4B5D-9ABB-C22ECFA91EBE}"/>
    </a:ext>
  </a:extLst>
</a:theme>
</file>

<file path=ppt/theme/theme4.xml><?xml version="1.0" encoding="utf-8"?>
<a:theme xmlns:a="http://schemas.openxmlformats.org/drawingml/2006/main" name="Section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021BCEB-9709-4AD6-8637-80DEE4ED72A6}"/>
    </a:ext>
  </a:extLst>
</a:theme>
</file>

<file path=ppt/theme/theme5.xml><?xml version="1.0" encoding="utf-8"?>
<a:theme xmlns:a="http://schemas.openxmlformats.org/drawingml/2006/main" name="British Council">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90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5E81798-6535-42DE-9E82-DC88799A933E}"/>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British Council blank">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C0B9431-BB5E-4669-9CC7-BFFD8B5EAB87}"/>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2208</TotalTime>
  <Words>912</Words>
  <Application>Microsoft Office PowerPoint</Application>
  <PresentationFormat>Widescreen</PresentationFormat>
  <Paragraphs>77</Paragraphs>
  <Slides>7</Slides>
  <Notes>7</Notes>
  <HiddenSlides>0</HiddenSlides>
  <MMClips>0</MMClips>
  <ScaleCrop>false</ScaleCrop>
  <HeadingPairs>
    <vt:vector size="6" baseType="variant">
      <vt:variant>
        <vt:lpstr>Fonts Used</vt:lpstr>
      </vt:variant>
      <vt:variant>
        <vt:i4>7</vt:i4>
      </vt:variant>
      <vt:variant>
        <vt:lpstr>Theme</vt:lpstr>
      </vt:variant>
      <vt:variant>
        <vt:i4>7</vt:i4>
      </vt:variant>
      <vt:variant>
        <vt:lpstr>Slide Titles</vt:lpstr>
      </vt:variant>
      <vt:variant>
        <vt:i4>7</vt:i4>
      </vt:variant>
    </vt:vector>
  </HeadingPairs>
  <TitlesOfParts>
    <vt:vector size="21" baseType="lpstr">
      <vt:lpstr>Times New Roman</vt:lpstr>
      <vt:lpstr>British Council Sans</vt:lpstr>
      <vt:lpstr>Arial</vt:lpstr>
      <vt:lpstr>Symbol</vt:lpstr>
      <vt:lpstr>Calibri</vt:lpstr>
      <vt:lpstr>Calibri Light</vt:lpstr>
      <vt:lpstr>British Council Sans Headline</vt:lpstr>
      <vt:lpstr>Cover - indigo</vt:lpstr>
      <vt:lpstr>Section - indigo</vt:lpstr>
      <vt:lpstr>Cover - white</vt:lpstr>
      <vt:lpstr>Section - white</vt:lpstr>
      <vt:lpstr>British Council</vt:lpstr>
      <vt:lpstr>Custom Design</vt:lpstr>
      <vt:lpstr>British Council blank</vt:lpstr>
      <vt:lpstr>Mandela Day</vt:lpstr>
      <vt:lpstr>Mandela Day</vt:lpstr>
      <vt:lpstr>Mandela Day</vt:lpstr>
      <vt:lpstr>Mandela Day</vt:lpstr>
      <vt:lpstr>Mandela Day</vt:lpstr>
      <vt:lpstr>Mandela Day</vt:lpstr>
      <vt:lpstr>Mandela Day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 of time (lower level)</dc:title>
  <dc:creator>McLellan, Catherine (Spain)</dc:creator>
  <cp:lastModifiedBy>Kim Ashmore</cp:lastModifiedBy>
  <cp:revision>112</cp:revision>
  <dcterms:created xsi:type="dcterms:W3CDTF">2020-03-31T10:47:13Z</dcterms:created>
  <dcterms:modified xsi:type="dcterms:W3CDTF">2024-07-24T12:28:30Z</dcterms:modified>
</cp:coreProperties>
</file>