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0" r:id="rId3"/>
    <p:sldId id="261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C1F71AC-1BE0-4C8C-99BE-6EF5E837D313}">
          <p14:sldIdLst>
            <p14:sldId id="258"/>
            <p14:sldId id="260"/>
            <p14:sldId id="261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100" d="100"/>
          <a:sy n="100" d="100"/>
        </p:scale>
        <p:origin x="-189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5DE0-0CA8-3A4B-90B2-9E4A17F2BF1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590E8-E076-0E4F-9A84-9CC608BD5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3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2152F-9E16-4BD1-8921-8DCBD7A91997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C1D4F-D5F0-4CDF-A254-BE3B4B9C3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27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1D4F-D5F0-4CDF-A254-BE3B4B9C3D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6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07C-9FD6-9B44-AB95-7892994FFB23}" type="datetime1">
              <a:rPr lang="en-US" smtClean="0"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F2EF-4122-FA4A-979B-B914CD02B354}" type="datetime1">
              <a:rPr lang="en-US" smtClean="0"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31AC-3739-2249-87CE-5738504B71AD}" type="datetime1">
              <a:rPr lang="en-US" smtClean="0"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AFA4-0D7F-674C-9579-03EAB9BAFB06}" type="datetime1">
              <a:rPr lang="en-US" smtClean="0"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56C5-8EEC-AA41-9203-2D8AF8E402A3}" type="datetime1">
              <a:rPr lang="en-US" smtClean="0"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4D1B-0500-E44D-912F-C11CF969ABD8}" type="datetime1">
              <a:rPr lang="en-US" smtClean="0"/>
              <a:t>2/25/2015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B17-9D3A-2940-8134-ED6584DCEE7D}" type="datetime1">
              <a:rPr lang="en-US" smtClean="0"/>
              <a:t>2/25/2015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9FA4-A247-BE4F-A2AA-889EF1C45BDD}" type="datetime1">
              <a:rPr lang="en-US" smtClean="0"/>
              <a:t>2/25/2015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C50-1842-6845-8A10-275C08920BD4}" type="datetime1">
              <a:rPr lang="en-US" smtClean="0"/>
              <a:t>2/25/2015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3472-FDFE-0B41-B135-60311B5F3A90}" type="datetime1">
              <a:rPr lang="en-US" smtClean="0"/>
              <a:t>2/25/2015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8FF-63B9-A547-B96B-43D73FC69EC5}" type="datetime1">
              <a:rPr lang="en-US" smtClean="0"/>
              <a:t>2/25/2015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5943-C49B-FB46-94CA-6985F530BA3E}" type="datetime1">
              <a:rPr lang="en-US" smtClean="0"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153400" cy="172819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The main events </a:t>
            </a:r>
            <a:b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of the First World War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53" name="Picture 5" descr="\\UK_LON1B_MS101\HOME$\Johngillespie\Desktop\FWW-isola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86628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476672"/>
            <a:ext cx="3268883" cy="48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25177" y="38458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based on material from the Imperial War Museum, London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dirty="0" smtClean="0">
              <a:solidFill>
                <a:schemeClr val="bg1"/>
              </a:solidFill>
            </a:endParaRPr>
          </a:p>
          <a:p>
            <a:endParaRPr lang="en-GB" sz="1800" b="1" dirty="0">
              <a:solidFill>
                <a:schemeClr val="bg1"/>
              </a:solidFill>
            </a:endParaRPr>
          </a:p>
          <a:p>
            <a:endParaRPr lang="en-GB" sz="1800" b="1" dirty="0" smtClean="0">
              <a:solidFill>
                <a:schemeClr val="bg1"/>
              </a:solidFill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Warmer – alliances in </a:t>
            </a: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First World 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</a:t>
            </a:r>
          </a:p>
          <a:p>
            <a:endParaRPr lang="en-GB" sz="1800" b="1" dirty="0" smtClean="0">
              <a:solidFill>
                <a:schemeClr val="bg1"/>
              </a:solidFill>
            </a:endParaRPr>
          </a:p>
          <a:p>
            <a:pPr algn="l"/>
            <a:r>
              <a:rPr lang="en-GB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Look </a:t>
            </a:r>
            <a:r>
              <a:rPr lang="en-GB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the map from the times of the First World War in Europe. </a:t>
            </a:r>
            <a:r>
              <a:rPr lang="en-GB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countries </a:t>
            </a:r>
            <a:r>
              <a:rPr lang="en-GB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sided </a:t>
            </a:r>
            <a:r>
              <a:rPr lang="en-GB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Britain, and which sided with Germany?</a:t>
            </a:r>
          </a:p>
        </p:txBody>
      </p:sp>
      <p:pic>
        <p:nvPicPr>
          <p:cNvPr id="7" name="Picture 6" descr="C:\Users\IzabelaW\Downloads\Europe 1914 AEC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6" y="2300064"/>
            <a:ext cx="51054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18448" y="2362200"/>
            <a:ext cx="3266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Britain’s allies included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Serbia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Russia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France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Belgium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(also Japan and the USA)</a:t>
            </a:r>
          </a:p>
          <a:p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Germany’s allies included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Austria-Hungary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Turkey</a:t>
            </a:r>
          </a:p>
          <a:p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8448" y="213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Answers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5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Task 1 – discussing 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3" y="838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pictures. Find the following:</a:t>
            </a:r>
          </a:p>
          <a:p>
            <a:endParaRPr lang="en-US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Zeppelin	          refugees          troops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tanks          trenches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armistice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end © IWM (Art.IWM ART 4208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2596229" cy="2209800"/>
          </a:xfrm>
          <a:prstGeom prst="rect">
            <a:avLst/>
          </a:prstGeom>
        </p:spPr>
      </p:pic>
      <p:pic>
        <p:nvPicPr>
          <p:cNvPr id="8" name="Picture 7" descr="French_refugees_1918_IWM_Q_010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13998"/>
            <a:ext cx="2514599" cy="1910602"/>
          </a:xfrm>
          <a:prstGeom prst="rect">
            <a:avLst/>
          </a:prstGeom>
        </p:spPr>
      </p:pic>
      <p:pic>
        <p:nvPicPr>
          <p:cNvPr id="10" name="Picture 9" descr="Q_0482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19600"/>
            <a:ext cx="2895601" cy="1971122"/>
          </a:xfrm>
          <a:prstGeom prst="rect">
            <a:avLst/>
          </a:prstGeom>
        </p:spPr>
      </p:pic>
      <p:pic>
        <p:nvPicPr>
          <p:cNvPr id="16" name="Picture 15" descr="trenches © IWM (Q 5092) british army British troops taking up timber for a trench support through a communication trench at Ploegsteert, March 1917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905000"/>
            <a:ext cx="2757623" cy="2185416"/>
          </a:xfrm>
          <a:prstGeom prst="rect">
            <a:avLst/>
          </a:prstGeom>
        </p:spPr>
      </p:pic>
      <p:pic>
        <p:nvPicPr>
          <p:cNvPr id="17" name="Picture 16" descr="© IWM (Art.IWM ART 165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885092"/>
            <a:ext cx="2971800" cy="2195417"/>
          </a:xfrm>
          <a:prstGeom prst="rect">
            <a:avLst/>
          </a:prstGeom>
        </p:spPr>
      </p:pic>
      <p:pic>
        <p:nvPicPr>
          <p:cNvPr id="18" name="Picture 17" descr="zep 14685.160762.origin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18" y="4419600"/>
            <a:ext cx="3035089" cy="1981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799" y="4118689"/>
            <a:ext cx="297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(</a:t>
            </a:r>
            <a:r>
              <a:rPr lang="en-US" sz="900" baseline="30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Art.IWM</a:t>
            </a:r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1656)</a:t>
            </a:r>
            <a:endParaRPr lang="en-US" sz="9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035" y="4114800"/>
            <a:ext cx="115608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(</a:t>
            </a:r>
            <a:r>
              <a:rPr lang="en-US" sz="900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Art.IWM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4208)</a:t>
            </a:r>
            <a:r>
              <a:rPr lang="en-GB" sz="9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4114800"/>
            <a:ext cx="2438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(Q 5092)</a:t>
            </a:r>
            <a:r>
              <a:rPr lang="en-GB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6400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Q048212</a:t>
            </a:r>
            <a:r>
              <a:rPr lang="en-GB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5421" y="6381908"/>
            <a:ext cx="30527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Europeana</a:t>
            </a:r>
            <a:r>
              <a:rPr lang="en-GB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6419508"/>
            <a:ext cx="22098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010898</a:t>
            </a:r>
            <a:r>
              <a:rPr lang="en-GB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900DB471-158B-46DF-91AD-5A9398CF6256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Task 1 – discussing 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pictures</a:t>
            </a:r>
            <a:b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3" y="838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Arial"/>
                <a:cs typeface="Arial"/>
              </a:rPr>
              <a:t>Suggested answers</a:t>
            </a: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end © IWM (Art.IWM ART 4208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2596229" cy="2209800"/>
          </a:xfrm>
          <a:prstGeom prst="rect">
            <a:avLst/>
          </a:prstGeom>
        </p:spPr>
      </p:pic>
      <p:pic>
        <p:nvPicPr>
          <p:cNvPr id="8" name="Picture 7" descr="French_refugees_1918_IWM_Q_010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13998"/>
            <a:ext cx="2514599" cy="1910602"/>
          </a:xfrm>
          <a:prstGeom prst="rect">
            <a:avLst/>
          </a:prstGeom>
        </p:spPr>
      </p:pic>
      <p:pic>
        <p:nvPicPr>
          <p:cNvPr id="10" name="Picture 9" descr="Q_0482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19600"/>
            <a:ext cx="2895601" cy="1971122"/>
          </a:xfrm>
          <a:prstGeom prst="rect">
            <a:avLst/>
          </a:prstGeom>
        </p:spPr>
      </p:pic>
      <p:pic>
        <p:nvPicPr>
          <p:cNvPr id="16" name="Picture 15" descr="trenches © IWM (Q 5092) british army British troops taking up timber for a trench support through a communication trench at Ploegsteert, March 1917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905000"/>
            <a:ext cx="2757623" cy="2185416"/>
          </a:xfrm>
          <a:prstGeom prst="rect">
            <a:avLst/>
          </a:prstGeom>
        </p:spPr>
      </p:pic>
      <p:pic>
        <p:nvPicPr>
          <p:cNvPr id="17" name="Picture 16" descr="© IWM (Art.IWM ART 165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885092"/>
            <a:ext cx="2971800" cy="2195417"/>
          </a:xfrm>
          <a:prstGeom prst="rect">
            <a:avLst/>
          </a:prstGeom>
        </p:spPr>
      </p:pic>
      <p:pic>
        <p:nvPicPr>
          <p:cNvPr id="18" name="Picture 17" descr="zep 14685.160762.origin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18" y="4419600"/>
            <a:ext cx="3035089" cy="1981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800" y="4108430"/>
            <a:ext cx="297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(</a:t>
            </a:r>
            <a:r>
              <a:rPr lang="en-US" sz="900" baseline="30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Art.IWM</a:t>
            </a:r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1656)</a:t>
            </a:r>
            <a:endParaRPr lang="en-US" sz="9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035" y="4114800"/>
            <a:ext cx="115608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(</a:t>
            </a:r>
            <a:r>
              <a:rPr lang="en-US" sz="900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Art.IWM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4208)</a:t>
            </a:r>
            <a:r>
              <a:rPr lang="en-GB" sz="9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4114800"/>
            <a:ext cx="2438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(Q 5092)</a:t>
            </a:r>
            <a:r>
              <a:rPr lang="en-GB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6400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Q048212</a:t>
            </a:r>
            <a:r>
              <a:rPr lang="en-GB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0400" y="6324600"/>
            <a:ext cx="30527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Europeana</a:t>
            </a:r>
            <a:r>
              <a:rPr lang="en-GB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6324600"/>
            <a:ext cx="22098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IWM 010898</a:t>
            </a:r>
            <a:r>
              <a:rPr lang="en-GB" sz="9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04800" y="191264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armistice		trenches		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troops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tanks			    Zeppelin		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refugees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87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6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/>
      <p:bldP spid="25" grpId="0"/>
    </p:bldLst>
  </p:timing>
</p:sld>
</file>

<file path=ppt/theme/theme1.xml><?xml version="1.0" encoding="utf-8"?>
<a:theme xmlns:a="http://schemas.openxmlformats.org/drawingml/2006/main" name="First_World_War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First_World_War_template</Template>
  <TotalTime>640</TotalTime>
  <Words>151</Words>
  <Application>Microsoft Office PowerPoint</Application>
  <PresentationFormat>On-screen Show (4:3)</PresentationFormat>
  <Paragraphs>45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First_World_War_template</vt:lpstr>
      <vt:lpstr>The main events  of the First World War</vt:lpstr>
      <vt:lpstr>PowerPoint Presentation</vt:lpstr>
      <vt:lpstr>Task 1 – discussing pictures   </vt:lpstr>
      <vt:lpstr>Task 1 – discussing pictures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World War PowerPoint template</dc:title>
  <dc:creator>IzabelaW</dc:creator>
  <cp:lastModifiedBy>Gillespie, John (E&amp;E)</cp:lastModifiedBy>
  <cp:revision>46</cp:revision>
  <dcterms:created xsi:type="dcterms:W3CDTF">2014-11-07T16:09:11Z</dcterms:created>
  <dcterms:modified xsi:type="dcterms:W3CDTF">2015-02-25T15:23:24Z</dcterms:modified>
</cp:coreProperties>
</file>