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54" autoAdjust="0"/>
  </p:normalViewPr>
  <p:slideViewPr>
    <p:cSldViewPr>
      <p:cViewPr>
        <p:scale>
          <a:sx n="75" d="100"/>
          <a:sy n="75" d="100"/>
        </p:scale>
        <p:origin x="-261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68142-EE57-4B3B-BA05-9A2F1577960F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4CF63-CA8A-4A27-A96A-88837DC065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8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picture. What can you see? (Huts, soldiers, rifles/guns,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cart.)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you think they are from? (West Indies.)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think they fought for the British or German side in World War I? (British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West Indies was a colony.)</a:t>
            </a:r>
            <a:endParaRPr lang="en-GB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CF63-CA8A-4A27-A96A-88837DC0656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you see? (A trench, some sand bags, a soldier.)</a:t>
            </a:r>
          </a:p>
          <a:p>
            <a:endParaRPr lang="en-GB" dirty="0" smtClean="0"/>
          </a:p>
          <a:p>
            <a:r>
              <a:rPr lang="en-GB" dirty="0" smtClean="0"/>
              <a:t>What were trenches</a:t>
            </a:r>
            <a:r>
              <a:rPr lang="en-GB" baseline="0" dirty="0" smtClean="0"/>
              <a:t> used for? (To protect soldiers from enemy attack.)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Who do you think dug/made the trenches? (Soldiers/army labourers – don’t give students a definitive answer as they’ll find out in reading.)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CF63-CA8A-4A27-A96A-88837DC0656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you see? (Soldiers, West Indian</a:t>
            </a:r>
            <a:r>
              <a:rPr lang="en-GB" baseline="0" dirty="0" smtClean="0"/>
              <a:t> soldiers carrying/lifting ammunition/bombs/weapons.)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 you think this was an easy job?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 you think it was safe/interesting?</a:t>
            </a:r>
          </a:p>
          <a:p>
            <a:endParaRPr lang="en-GB" baseline="0" smtClean="0"/>
          </a:p>
          <a:p>
            <a:r>
              <a:rPr lang="en-GB" baseline="0" smtClean="0"/>
              <a:t>Why </a:t>
            </a:r>
            <a:r>
              <a:rPr lang="en-GB" baseline="0" dirty="0" smtClean="0"/>
              <a:t>(not)?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4CF63-CA8A-4A27-A96A-88837DC0656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0D442-4149-450D-8F9E-20E634BD40B2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C76C-A466-4423-AF95-18B4E16BE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0500" y="2780928"/>
            <a:ext cx="5847804" cy="1368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smtClean="0">
                <a:latin typeface="Arial"/>
                <a:cs typeface="Arial"/>
              </a:rPr>
              <a:t>Soldiers from the Caribbean 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3" name="Picture 5" descr="\\UK_LON1B_MS101\HOME$\Johngillespie\Desktop\FWW-isola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86628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476672"/>
            <a:ext cx="3268883" cy="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2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14212" t="33551" r="62655" b="26997"/>
          <a:stretch/>
        </p:blipFill>
        <p:spPr bwMode="auto">
          <a:xfrm>
            <a:off x="1201881" y="477416"/>
            <a:ext cx="67056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56711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 Look at the picture. What can you see? </a:t>
            </a:r>
          </a:p>
          <a:p>
            <a:pPr lvl="0"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 Where do you think the men are from?  </a:t>
            </a:r>
          </a:p>
          <a:p>
            <a:pPr lvl="0"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 Do you think they fought for the British or German side in the First World War?   </a:t>
            </a: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430416"/>
            <a:ext cx="1247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IWM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(Q 1201)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10444" y="620688"/>
            <a:ext cx="62865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722252"/>
            <a:ext cx="508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What can you see?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What were trenches used for?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Who do you think made the trenches? </a:t>
            </a:r>
          </a:p>
          <a:p>
            <a:r>
              <a:rPr lang="en-GB" dirty="0" smtClean="0">
                <a:latin typeface="Arial"/>
                <a:cs typeface="Arial"/>
              </a:rPr>
              <a:t>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20" y="5486400"/>
            <a:ext cx="117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/>
              <a:t>IWM (</a:t>
            </a:r>
            <a:r>
              <a:rPr lang="en-GB" sz="1000" dirty="0"/>
              <a:t>Q 4099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331640" y="764704"/>
            <a:ext cx="6480720" cy="4605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486400"/>
            <a:ext cx="16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IWM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(E(AUS) 2078)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686876"/>
            <a:ext cx="52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What can you see?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Do you think this work was easy?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 How safe do you think this work was? Why? </a:t>
            </a:r>
          </a:p>
          <a:p>
            <a:r>
              <a:rPr lang="en-GB" dirty="0" smtClean="0">
                <a:latin typeface="Arial"/>
                <a:cs typeface="Arial"/>
              </a:rPr>
              <a:t> 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262</Words>
  <Application>Microsoft Office PowerPoint</Application>
  <PresentationFormat>On-screen Show (4:3)</PresentationFormat>
  <Paragraphs>35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City of Glasgow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Gillespie, John (E&amp;E)</cp:lastModifiedBy>
  <cp:revision>24</cp:revision>
  <dcterms:created xsi:type="dcterms:W3CDTF">2013-12-10T15:45:38Z</dcterms:created>
  <dcterms:modified xsi:type="dcterms:W3CDTF">2014-11-19T13:59:23Z</dcterms:modified>
</cp:coreProperties>
</file>