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80" d="100"/>
          <a:sy n="80" d="100"/>
        </p:scale>
        <p:origin x="-408" y="-104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6D97-1382-C341-A678-594DA4B6E0E4}" type="datetimeFigureOut">
              <a:rPr lang="en-US" smtClean="0"/>
              <a:pPr/>
              <a:t>09/12/13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7D8-A45B-4140-BAE0-40B447DF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6D97-1382-C341-A678-594DA4B6E0E4}" type="datetimeFigureOut">
              <a:rPr lang="en-US" smtClean="0"/>
              <a:pPr/>
              <a:t>09/12/13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7D8-A45B-4140-BAE0-40B447DF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6D97-1382-C341-A678-594DA4B6E0E4}" type="datetimeFigureOut">
              <a:rPr lang="en-US" smtClean="0"/>
              <a:pPr/>
              <a:t>09/12/13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7D8-A45B-4140-BAE0-40B447DF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6D97-1382-C341-A678-594DA4B6E0E4}" type="datetimeFigureOut">
              <a:rPr lang="en-US" smtClean="0"/>
              <a:pPr/>
              <a:t>09/12/13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7D8-A45B-4140-BAE0-40B447DF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6D97-1382-C341-A678-594DA4B6E0E4}" type="datetimeFigureOut">
              <a:rPr lang="en-US" smtClean="0"/>
              <a:pPr/>
              <a:t>09/12/13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7D8-A45B-4140-BAE0-40B447DF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6D97-1382-C341-A678-594DA4B6E0E4}" type="datetimeFigureOut">
              <a:rPr lang="en-US" smtClean="0"/>
              <a:pPr/>
              <a:t>09/12/13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7D8-A45B-4140-BAE0-40B447DF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6D97-1382-C341-A678-594DA4B6E0E4}" type="datetimeFigureOut">
              <a:rPr lang="en-US" smtClean="0"/>
              <a:pPr/>
              <a:t>09/12/13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7D8-A45B-4140-BAE0-40B447DF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6D97-1382-C341-A678-594DA4B6E0E4}" type="datetimeFigureOut">
              <a:rPr lang="en-US" smtClean="0"/>
              <a:pPr/>
              <a:t>09/12/13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7D8-A45B-4140-BAE0-40B447DF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6D97-1382-C341-A678-594DA4B6E0E4}" type="datetimeFigureOut">
              <a:rPr lang="en-US" smtClean="0"/>
              <a:pPr/>
              <a:t>09/12/13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7D8-A45B-4140-BAE0-40B447DF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6D97-1382-C341-A678-594DA4B6E0E4}" type="datetimeFigureOut">
              <a:rPr lang="en-US" smtClean="0"/>
              <a:pPr/>
              <a:t>09/12/13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7D8-A45B-4140-BAE0-40B447DF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6D97-1382-C341-A678-594DA4B6E0E4}" type="datetimeFigureOut">
              <a:rPr lang="en-US" smtClean="0"/>
              <a:pPr/>
              <a:t>09/12/13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67D8-A45B-4140-BAE0-40B447DF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96D97-1382-C341-A678-594DA4B6E0E4}" type="datetimeFigureOut">
              <a:rPr lang="en-US" smtClean="0"/>
              <a:pPr/>
              <a:t>09/12/13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67D8-A45B-4140-BAE0-40B447DF7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1981200"/>
            <a:ext cx="7772400" cy="3048000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M	Z	</a:t>
            </a:r>
            <a:r>
              <a:rPr lang="en-GB" dirty="0"/>
              <a:t>P	A	P	Y	R	U	S</a:t>
            </a: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>K	</a:t>
            </a:r>
            <a:r>
              <a:rPr lang="en-GB" dirty="0"/>
              <a:t>P	A	P	E	R</a:t>
            </a:r>
            <a:r>
              <a:rPr lang="en-GB" b="0" dirty="0"/>
              <a:t>	W	X	V</a:t>
            </a:r>
            <a:br>
              <a:rPr lang="en-GB" b="0" dirty="0"/>
            </a:br>
            <a:r>
              <a:rPr lang="en-GB" dirty="0"/>
              <a:t>P	A	R	C	H	M	E	N	T</a:t>
            </a: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>V	Q	Y	Z	</a:t>
            </a:r>
            <a:r>
              <a:rPr lang="en-GB" dirty="0"/>
              <a:t>S	L	A	T	E</a:t>
            </a:r>
            <a:r>
              <a:rPr lang="en-GB" b="0" dirty="0"/>
              <a:t/>
            </a:r>
            <a:br>
              <a:rPr lang="en-GB" b="0" dirty="0"/>
            </a:br>
            <a:r>
              <a:rPr lang="en-GB" dirty="0"/>
              <a:t>W	A	L	L	S</a:t>
            </a:r>
            <a:r>
              <a:rPr lang="en-GB" b="0" dirty="0"/>
              <a:t>	Q	</a:t>
            </a:r>
            <a:r>
              <a:rPr lang="en-GB" dirty="0"/>
              <a:t>W	A	X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66800" y="228600"/>
            <a:ext cx="7772400" cy="1500187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/>
                <a:cs typeface="Arial"/>
              </a:rPr>
              <a:t>Recording the Magna </a:t>
            </a:r>
            <a:r>
              <a:rPr lang="en-US" sz="2800" b="1" dirty="0" err="1" smtClean="0">
                <a:solidFill>
                  <a:schemeClr val="tx1"/>
                </a:solidFill>
                <a:latin typeface="Arial"/>
                <a:cs typeface="Arial"/>
              </a:rPr>
              <a:t>Carta</a:t>
            </a:r>
            <a:endParaRPr lang="en-US" sz="28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28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Answers to Task 1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YPY0W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5639"/>
            <a:ext cx="9144000" cy="5966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2AC4J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24000"/>
            <a:ext cx="8229600" cy="43608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3X6TN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514"/>
            <a:ext cx="4953000" cy="5537649"/>
          </a:xfrm>
        </p:spPr>
      </p:pic>
      <p:pic>
        <p:nvPicPr>
          <p:cNvPr id="5" name="Content Placeholder 3" descr="BPPEP7 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621993"/>
            <a:ext cx="4191000" cy="617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 Z P A P Y R U S K P A P E R W X V P A R C H M E N T V Q Y Z S L A T E W A L L S Q W A X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 Cosgrove</dc:creator>
  <cp:lastModifiedBy/>
  <cp:revision>6</cp:revision>
  <dcterms:created xsi:type="dcterms:W3CDTF">2013-12-05T12:04:57Z</dcterms:created>
  <dcterms:modified xsi:type="dcterms:W3CDTF">2013-12-09T14:13:09Z</dcterms:modified>
</cp:coreProperties>
</file>