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A280C-DA66-34D4-7E8D-1137E2DFF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23A5A4-7353-3679-99E2-6415357AF1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67262-3333-5E74-9DAD-51A9A3DC2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3F6-189F-4A91-9C3C-BE0A16E4424D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CE1C9-EF19-7F9D-21C1-E80DC4132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B0B2C-49C5-F000-FF89-00B8EDB73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3E6A-FBFA-4463-8CB1-E904DE0B0D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7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86808-C451-40CB-3101-28CAC6CEF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AE9C8-1854-1621-CE57-CD77E5EB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CF4DF-FCB4-E7AB-15C0-6E30BE87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3F6-189F-4A91-9C3C-BE0A16E4424D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D6550-5748-2C55-306C-2F8DDDDEB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EA513-3D33-02D3-6573-0A853825C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3E6A-FBFA-4463-8CB1-E904DE0B0D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23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7680AB-7128-E58B-E473-35DCEB5D5C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B0FD9A-4BDF-C720-FC2F-80B50A069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C102D-514C-2DD8-8151-74FE08F9B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3F6-189F-4A91-9C3C-BE0A16E4424D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3EA45-F743-78E3-8D04-8758DE1FC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7C7AC-3AC3-25FA-6E81-59DF11B47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3E6A-FBFA-4463-8CB1-E904DE0B0D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721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FC6DE-12C9-B4CD-575C-7A672CD69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7F0A7-742E-ED45-1659-C6B4BDAD0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F2746-F0DE-DAB1-3176-0DD48A9F3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3F6-189F-4A91-9C3C-BE0A16E4424D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3541E-4640-A689-9CE4-C0A561801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C6A8F-0B40-7095-3C26-C58C15553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3E6A-FBFA-4463-8CB1-E904DE0B0D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201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2727D-1310-321B-48AB-2B8B46384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4DE2A-D6E2-F0D4-9670-9187FB1AC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24463-A2F3-C1BC-2A6C-D60D0CC0F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3F6-189F-4A91-9C3C-BE0A16E4424D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81981-B739-44B7-45F0-1F6B0D11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D0854-6DB5-397B-1A20-5BDFE37F7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3E6A-FBFA-4463-8CB1-E904DE0B0D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288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C3321-3216-35BA-3DBC-A5D0C19D5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933A5-4FEB-2F7D-4FBB-12A2502671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B9BBD3-5329-F3EA-E1D4-5F8DF11DDA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F95124-4601-8E6C-62FB-3B4485F3D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3F6-189F-4A91-9C3C-BE0A16E4424D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A9EC36-88A0-BF02-1275-8DF385F9B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CFC790-A36C-791C-909C-2DC766AAC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3E6A-FBFA-4463-8CB1-E904DE0B0D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813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D37F0-A5AB-8037-BA61-DD3E4178A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3675F-CD2C-AFEE-20EE-45362BD38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26F05-4A86-B3E1-B0D5-703EA3F3B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4A98E2-4051-6281-C4C4-3AB55D8B12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8C4D14-FA2F-2529-1B38-8F7B731216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E4B56C-5B92-2B79-3B33-D3D382F83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3F6-189F-4A91-9C3C-BE0A16E4424D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5F3218-C808-AA93-433E-1CCD73472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5F314B-943B-6D70-018C-BBF20403A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3E6A-FBFA-4463-8CB1-E904DE0B0D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560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F7DF6-993B-CF29-940D-7FE8212E2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F22AF9-235E-EE26-76B6-4CC11001E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3F6-189F-4A91-9C3C-BE0A16E4424D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42B864-018E-01EE-F2D5-4FB80DC32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0AD925-9B92-8533-8F49-C8D52E755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3E6A-FBFA-4463-8CB1-E904DE0B0D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15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AAB559-E61B-DF08-E509-A1EE067B4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3F6-189F-4A91-9C3C-BE0A16E4424D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989FB7-9CD7-A33E-3B74-77FCD2A97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E9F5F-F37F-B867-8148-1872F5645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3E6A-FBFA-4463-8CB1-E904DE0B0D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278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E99D0-2F05-6D1D-6B6E-E5F180121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4E18E-1530-3CB9-EC2E-ECEBA077D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B12C48-0326-0C99-FE01-129F3AB56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7961BC-B022-1F8B-AF77-444AB90C7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3F6-189F-4A91-9C3C-BE0A16E4424D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35537A-BC61-71B9-FE92-90FAA08C7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5BA3AB-9FF7-55B5-108C-48DCBCEEB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3E6A-FBFA-4463-8CB1-E904DE0B0D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14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942BB-8B40-6EA2-6563-2547C694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27110E-5870-AD5A-87A9-7FD9C728BD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33E79-47B7-7E54-33A7-52658F4CE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90D5FA-FB35-4309-8EEE-2EA1763DA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3F6-189F-4A91-9C3C-BE0A16E4424D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D13009-00CB-F4A9-15A3-5A295DB4F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70803B-AE0A-2862-35A1-0F7CF7F82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3E6A-FBFA-4463-8CB1-E904DE0B0D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51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D00FD8-DBAC-9BE1-1EF8-AB9907A91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0F3BE-3ECA-B57F-6327-736027B65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C48AA-0540-6C59-C996-BB532E118B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1B53F6-189F-4A91-9C3C-BE0A16E4424D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A9353-CA02-2C2F-69B8-43A4EBD288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6542D-8972-78F7-A44E-426A26CA27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CB3E6A-FBFA-4463-8CB1-E904DE0B0D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48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E529238-7F7E-21CC-F305-3DD79F25E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0" y="470915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9A3CE27-3CDA-CC1A-C610-D3B36D5F680B}"/>
              </a:ext>
            </a:extLst>
          </p:cNvPr>
          <p:cNvSpPr txBox="1"/>
          <p:nvPr/>
        </p:nvSpPr>
        <p:spPr>
          <a:xfrm>
            <a:off x="180975" y="638708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1895F3-700A-23B4-2A09-72913F9EBB2B}"/>
              </a:ext>
            </a:extLst>
          </p:cNvPr>
          <p:cNvSpPr txBox="1"/>
          <p:nvPr/>
        </p:nvSpPr>
        <p:spPr>
          <a:xfrm>
            <a:off x="2171699" y="371332"/>
            <a:ext cx="5000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 on other planets</a:t>
            </a:r>
          </a:p>
        </p:txBody>
      </p:sp>
      <p:pic>
        <p:nvPicPr>
          <p:cNvPr id="18" name="Picture 17" descr="Rocky outcrop&#10;Image by Suzanne Mordue">
            <a:extLst>
              <a:ext uri="{FF2B5EF4-FFF2-40B4-BE49-F238E27FC236}">
                <a16:creationId xmlns:a16="http://schemas.microsoft.com/office/drawing/2014/main" id="{7EBD4489-8B3F-3AC5-11E9-CF71CE4CC1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0294" y="1192850"/>
            <a:ext cx="7504762" cy="50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49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E529238-7F7E-21CC-F305-3DD79F25E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0" y="470915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9A3CE27-3CDA-CC1A-C610-D3B36D5F680B}"/>
              </a:ext>
            </a:extLst>
          </p:cNvPr>
          <p:cNvSpPr txBox="1"/>
          <p:nvPr/>
        </p:nvSpPr>
        <p:spPr>
          <a:xfrm>
            <a:off x="180975" y="638708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1895F3-700A-23B4-2A09-72913F9EBB2B}"/>
              </a:ext>
            </a:extLst>
          </p:cNvPr>
          <p:cNvSpPr txBox="1"/>
          <p:nvPr/>
        </p:nvSpPr>
        <p:spPr>
          <a:xfrm>
            <a:off x="2171699" y="371332"/>
            <a:ext cx="5000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 cloud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1E660B-D1D4-0611-62F0-0AE575D015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968" y="1094533"/>
            <a:ext cx="10462075" cy="506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779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E529238-7F7E-21CC-F305-3DD79F25E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0" y="470915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9A3CE27-3CDA-CC1A-C610-D3B36D5F680B}"/>
              </a:ext>
            </a:extLst>
          </p:cNvPr>
          <p:cNvSpPr txBox="1"/>
          <p:nvPr/>
        </p:nvSpPr>
        <p:spPr>
          <a:xfrm>
            <a:off x="180975" y="638708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1895F3-700A-23B4-2A09-72913F9EBB2B}"/>
              </a:ext>
            </a:extLst>
          </p:cNvPr>
          <p:cNvSpPr txBox="1"/>
          <p:nvPr/>
        </p:nvSpPr>
        <p:spPr>
          <a:xfrm>
            <a:off x="2171699" y="371332"/>
            <a:ext cx="5000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2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2C386BD-A2A9-DFE6-AD1B-9DBC6195A6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389837"/>
              </p:ext>
            </p:extLst>
          </p:nvPr>
        </p:nvGraphicFramePr>
        <p:xfrm>
          <a:off x="2171698" y="1863725"/>
          <a:ext cx="8663450" cy="3991295"/>
        </p:xfrm>
        <a:graphic>
          <a:graphicData uri="http://schemas.openxmlformats.org/drawingml/2006/table">
            <a:tbl>
              <a:tblPr firstRow="1" firstCol="1" bandRow="1"/>
              <a:tblGrid>
                <a:gridCol w="4179941">
                  <a:extLst>
                    <a:ext uri="{9D8B030D-6E8A-4147-A177-3AD203B41FA5}">
                      <a16:colId xmlns:a16="http://schemas.microsoft.com/office/drawing/2014/main" val="318314143"/>
                    </a:ext>
                  </a:extLst>
                </a:gridCol>
                <a:gridCol w="4483509">
                  <a:extLst>
                    <a:ext uri="{9D8B030D-6E8A-4147-A177-3AD203B41FA5}">
                      <a16:colId xmlns:a16="http://schemas.microsoft.com/office/drawing/2014/main" val="529188882"/>
                    </a:ext>
                  </a:extLst>
                </a:gridCol>
              </a:tblGrid>
              <a:tr h="311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The Kepler space telescope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a) are not in our solar system.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5292245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Kepler has found five planets that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b) does not have enough air.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550942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A planet can support life if it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c) has too much air.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48251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A very small planet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d) is looking for other planets.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051399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An extremely big planet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e) has water and air.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696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171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E529238-7F7E-21CC-F305-3DD79F25E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0" y="470915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9A3CE27-3CDA-CC1A-C610-D3B36D5F680B}"/>
              </a:ext>
            </a:extLst>
          </p:cNvPr>
          <p:cNvSpPr txBox="1"/>
          <p:nvPr/>
        </p:nvSpPr>
        <p:spPr>
          <a:xfrm>
            <a:off x="180975" y="638708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1895F3-700A-23B4-2A09-72913F9EBB2B}"/>
              </a:ext>
            </a:extLst>
          </p:cNvPr>
          <p:cNvSpPr txBox="1"/>
          <p:nvPr/>
        </p:nvSpPr>
        <p:spPr>
          <a:xfrm>
            <a:off x="2171699" y="371332"/>
            <a:ext cx="5000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numbers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8854C4-80D1-2A55-00C5-258824B68615}"/>
              </a:ext>
            </a:extLst>
          </p:cNvPr>
          <p:cNvSpPr txBox="1"/>
          <p:nvPr/>
        </p:nvSpPr>
        <p:spPr>
          <a:xfrm>
            <a:off x="1111045" y="1612490"/>
            <a:ext cx="923249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these numbers relate to in the text?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600, 000,000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2009</a:t>
            </a:r>
          </a:p>
        </p:txBody>
      </p:sp>
    </p:spTree>
    <p:extLst>
      <p:ext uri="{BB962C8B-B14F-4D97-AF65-F5344CB8AC3E}">
        <p14:creationId xmlns:p14="http://schemas.microsoft.com/office/powerpoint/2010/main" val="3879275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E529238-7F7E-21CC-F305-3DD79F25E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0" y="470915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9A3CE27-3CDA-CC1A-C610-D3B36D5F680B}"/>
              </a:ext>
            </a:extLst>
          </p:cNvPr>
          <p:cNvSpPr txBox="1"/>
          <p:nvPr/>
        </p:nvSpPr>
        <p:spPr>
          <a:xfrm>
            <a:off x="180975" y="638708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1895F3-700A-23B4-2A09-72913F9EBB2B}"/>
              </a:ext>
            </a:extLst>
          </p:cNvPr>
          <p:cNvSpPr txBox="1"/>
          <p:nvPr/>
        </p:nvSpPr>
        <p:spPr>
          <a:xfrm>
            <a:off x="2171699" y="371332"/>
            <a:ext cx="5000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Space exploration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7EB6AD-865B-B9D8-643F-D26E51179D05}"/>
              </a:ext>
            </a:extLst>
          </p:cNvPr>
          <p:cNvSpPr txBox="1"/>
          <p:nvPr/>
        </p:nvSpPr>
        <p:spPr>
          <a:xfrm>
            <a:off x="1076325" y="1652271"/>
            <a:ext cx="9798152" cy="18435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other things do you know about space exploration?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it a good idea to spend $600 million on space exploration?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does NASA want to find habitable planets?</a:t>
            </a:r>
          </a:p>
        </p:txBody>
      </p:sp>
    </p:spTree>
    <p:extLst>
      <p:ext uri="{BB962C8B-B14F-4D97-AF65-F5344CB8AC3E}">
        <p14:creationId xmlns:p14="http://schemas.microsoft.com/office/powerpoint/2010/main" val="290192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E529238-7F7E-21CC-F305-3DD79F25E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0" y="470915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9A3CE27-3CDA-CC1A-C610-D3B36D5F680B}"/>
              </a:ext>
            </a:extLst>
          </p:cNvPr>
          <p:cNvSpPr txBox="1"/>
          <p:nvPr/>
        </p:nvSpPr>
        <p:spPr>
          <a:xfrm>
            <a:off x="180975" y="638708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1895F3-700A-23B4-2A09-72913F9EBB2B}"/>
              </a:ext>
            </a:extLst>
          </p:cNvPr>
          <p:cNvSpPr txBox="1"/>
          <p:nvPr/>
        </p:nvSpPr>
        <p:spPr>
          <a:xfrm>
            <a:off x="2171699" y="371332"/>
            <a:ext cx="5000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Kepler version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165516-9D8C-E8A7-F3E8-FF2C1D55BAF0}"/>
              </a:ext>
            </a:extLst>
          </p:cNvPr>
          <p:cNvSpPr txBox="1"/>
          <p:nvPr/>
        </p:nvSpPr>
        <p:spPr>
          <a:xfrm>
            <a:off x="576069" y="1317126"/>
            <a:ext cx="10504885" cy="1881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Imagine that 2 months ago a new Kepler mission found life on a distant planet. 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NASA wants to send some objects representing Earth to the new planet. Add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more items to NASA’s list of objects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3339C2-CED9-F3E6-4EF7-E1599E576404}"/>
              </a:ext>
            </a:extLst>
          </p:cNvPr>
          <p:cNvSpPr txBox="1"/>
          <p:nvPr/>
        </p:nvSpPr>
        <p:spPr>
          <a:xfrm>
            <a:off x="576069" y="3429000"/>
            <a:ext cx="6096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encyclopaedia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computer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photographs of world leaders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bottle of sea water</a:t>
            </a:r>
          </a:p>
        </p:txBody>
      </p:sp>
      <p:pic>
        <p:nvPicPr>
          <p:cNvPr id="11" name="Picture 10" descr="A large white cloud in the sky&#10;&#10;Image by Suzanne Mordue">
            <a:extLst>
              <a:ext uri="{FF2B5EF4-FFF2-40B4-BE49-F238E27FC236}">
                <a16:creationId xmlns:a16="http://schemas.microsoft.com/office/drawing/2014/main" id="{3500472D-2EC1-7CEB-85CC-257F5C5E92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3075" y="3143180"/>
            <a:ext cx="5257143" cy="3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582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249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2</cp:revision>
  <dcterms:created xsi:type="dcterms:W3CDTF">2024-05-31T11:50:36Z</dcterms:created>
  <dcterms:modified xsi:type="dcterms:W3CDTF">2024-06-03T13:56:58Z</dcterms:modified>
</cp:coreProperties>
</file>