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6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B5D4-509A-E94E-EB0E-78D9B737C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A0F94-2AF0-C022-110E-E9A7B4FF4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6914-A85C-384F-AAAE-D2866DCF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4F000-1832-1702-A2DE-B1F2FF04A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33BA-2C0D-E15A-3687-80EAD170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2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030C-4FFF-5771-761C-1AD700D0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04D07-6BF6-F52A-5366-402B91BBC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643B-0F9E-EE89-7821-81A955CF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973F6-023D-6489-EDB9-1DF3960D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67394-6167-5D7D-52F6-BF7D51B1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2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FB563-6958-AF7B-595E-2678FEAA4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238BD-C189-624A-3B4E-6D40DAB6C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FDB3D-AD6C-6C8D-0E4A-AEA571F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C53CA-4E0A-ACB3-FDF2-FBC4DDD5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AAF6D-F8CC-42F7-85CC-055090E9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32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37B1-5E36-6404-C1C4-BE40FF0F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65B1-9E9D-B729-040D-149A7652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0815-618C-C5CE-92DA-D07F194F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D2002-2588-DC49-A395-A75B6489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3E47E-4303-5CF6-24D6-F6CFC4252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6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4FAAF-5E79-C8E4-6419-DE1C5AED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FB6F-43F4-3F51-7BA6-316E91AE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D18FE-4558-D087-0DB1-11BE31F3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6EEAD-DDDF-BE35-366E-8B5A7928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CFAC6-08F9-D1B6-08E9-9F14E387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9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4492-8730-F555-1628-1621DD8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C5C6-9854-8702-EDD2-0C8DE6331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96F23-C435-5AF2-D2D9-0EF06305B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80D95-8C4A-524E-0C61-A6913B3C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6A7CA-24FD-8019-438A-238A0882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04E-8C05-7881-A2AF-1007A259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59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A6D4-FB48-C797-5798-9F5BFD47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17807-8D67-B2B1-86B8-3C89E2EF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0C1F-F248-F874-A598-BA321B145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C12A-82BD-4B2B-4D7F-C1C7A361B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57323-58A9-1B8B-0303-EDC848A6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95782-9E4B-66EC-2BE6-1FC90291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F19CD-61FE-6E55-FAF9-6AFCEB91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2BB4C-7CFF-4E31-1E30-FBACF8B9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1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AFA0-64BE-60CC-0DB4-AE813532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7E205-0FDF-C3FF-10F7-467CE66D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D50F3-23F9-3C36-A821-46320E61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5328E-8668-7DED-84AF-BE6910ED4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20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B10ED-A251-6D15-2995-3E442F7C6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3FD4C-617B-75BA-1114-23E54362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A15B3-8FFC-D26C-6F38-33BE4B06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4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BB90-A0C6-979A-89CC-09173E6D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3868-27A7-8AEA-DED7-6E6BFC423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A0864-22A1-CA1B-70D2-12C8CDC6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1D64D-D9D0-8682-ED2B-574A2B2B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695C8-2FCA-3C9A-3288-0AA04C9E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920AE-7AFB-A6CB-7633-F29C30AE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C752-84DD-16C1-0443-63DE1BC1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C52BC-129D-95C5-7126-F5AAF0DB6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5B249-29EF-40AF-B07C-9765D8A88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8CAD4-B730-916A-A80B-8634A8B3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3A372-2BB2-A21B-5247-A176CC927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8E9FC-94A2-C884-4EC3-C621EC75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7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07186-4FB6-F3B3-A64C-EF965CA5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0C17B-88AA-FA93-64B8-675D791EC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71F6A-1AFE-1091-6E7E-250C28766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6F395D-9944-4F49-B2D4-AF33DF7FC37C}" type="datetimeFigureOut">
              <a:rPr lang="en-GB" smtClean="0"/>
              <a:t>12/06/2024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BAA7-3F68-4594-D8A0-4FE7C9A9A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3B61C-56DD-2FE6-3EB8-EAA8E6ACF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3193DD-DA40-47A2-AD89-9DA09AFB7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EC87E9-6E0E-4985-6229-E950A587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25" y="912872"/>
            <a:ext cx="7728964" cy="50322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</p:spTree>
    <p:extLst>
      <p:ext uri="{BB962C8B-B14F-4D97-AF65-F5344CB8AC3E}">
        <p14:creationId xmlns:p14="http://schemas.microsoft.com/office/powerpoint/2010/main" val="361101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jumper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D40437-9791-EA3D-9DD1-B9F346A5C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9" y="1551548"/>
            <a:ext cx="4362452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socks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D78064-D941-4AFC-F111-E484E3AE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04" y="1856006"/>
            <a:ext cx="2990745" cy="29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2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shirt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84BFA5C-F372-61FD-2879-0DCBF3AA6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203" y="1714499"/>
            <a:ext cx="4068700" cy="33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shoes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5450423-5FE6-1CB5-56D5-ACFC675B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08" y="2028953"/>
            <a:ext cx="3333333" cy="2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41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EF6B3-6E03-BFBA-5FB6-E100B5A8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05" y="312243"/>
            <a:ext cx="5039189" cy="5956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49CAE-2781-623A-8447-3C41085E672C}"/>
              </a:ext>
            </a:extLst>
          </p:cNvPr>
          <p:cNvSpPr txBox="1"/>
          <p:nvPr/>
        </p:nvSpPr>
        <p:spPr>
          <a:xfrm>
            <a:off x="8432214" y="4413904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C6E5C-EC6B-1E24-F024-8D81B9CD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239" y="4657725"/>
            <a:ext cx="1704975" cy="63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4195B-4AD2-6467-F2E4-6312D4166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8340">
            <a:off x="7537836" y="1156303"/>
            <a:ext cx="1700931" cy="634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C56DE8-8C3A-BA4E-3C30-1F851F4CF0A1}"/>
              </a:ext>
            </a:extLst>
          </p:cNvPr>
          <p:cNvSpPr txBox="1"/>
          <p:nvPr/>
        </p:nvSpPr>
        <p:spPr>
          <a:xfrm>
            <a:off x="9295735" y="127326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090B50-9D96-2169-D51A-92AA7C7A4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76401">
            <a:off x="2875598" y="1326674"/>
            <a:ext cx="1798476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4A2B83-F343-11F8-29A0-F0575D672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4835">
            <a:off x="6441961" y="2748505"/>
            <a:ext cx="1700931" cy="6340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B092FD-4742-9FF1-CCD5-E22A19955973}"/>
              </a:ext>
            </a:extLst>
          </p:cNvPr>
          <p:cNvSpPr txBox="1"/>
          <p:nvPr/>
        </p:nvSpPr>
        <p:spPr>
          <a:xfrm>
            <a:off x="2159585" y="227472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9794F-BDD7-6F2F-D7D1-964CBA2DBDC3}"/>
              </a:ext>
            </a:extLst>
          </p:cNvPr>
          <p:cNvSpPr txBox="1"/>
          <p:nvPr/>
        </p:nvSpPr>
        <p:spPr>
          <a:xfrm>
            <a:off x="8145950" y="293155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B4AE48-D855-930D-FDE3-E049FD1B1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853" y="2187044"/>
            <a:ext cx="2491570" cy="21459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8782B1-29BB-3D10-B937-82FC3E015660}"/>
              </a:ext>
            </a:extLst>
          </p:cNvPr>
          <p:cNvSpPr txBox="1"/>
          <p:nvPr/>
        </p:nvSpPr>
        <p:spPr>
          <a:xfrm>
            <a:off x="2562225" y="339466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5A1235-2F29-D755-63BB-3D8953840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2622">
            <a:off x="2712173" y="3171043"/>
            <a:ext cx="2504136" cy="21520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D93B0E-595E-53EB-D855-9E05B8FE3786}"/>
              </a:ext>
            </a:extLst>
          </p:cNvPr>
          <p:cNvSpPr txBox="1"/>
          <p:nvPr/>
        </p:nvSpPr>
        <p:spPr>
          <a:xfrm>
            <a:off x="1752544" y="402922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trousers</a:t>
            </a:r>
          </a:p>
        </p:txBody>
      </p:sp>
    </p:spTree>
    <p:extLst>
      <p:ext uri="{BB962C8B-B14F-4D97-AF65-F5344CB8AC3E}">
        <p14:creationId xmlns:p14="http://schemas.microsoft.com/office/powerpoint/2010/main" val="33400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EF6B3-6E03-BFBA-5FB6-E100B5A8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05" y="312243"/>
            <a:ext cx="5039189" cy="5956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49CAE-2781-623A-8447-3C41085E672C}"/>
              </a:ext>
            </a:extLst>
          </p:cNvPr>
          <p:cNvSpPr txBox="1"/>
          <p:nvPr/>
        </p:nvSpPr>
        <p:spPr>
          <a:xfrm>
            <a:off x="10403889" y="508900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boot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C6E5C-EC6B-1E24-F024-8D81B9CDE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239" y="4657725"/>
            <a:ext cx="1704975" cy="63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4195B-4AD2-6467-F2E4-6312D4166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98340">
            <a:off x="7537836" y="1156303"/>
            <a:ext cx="1700931" cy="634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C56DE8-8C3A-BA4E-3C30-1F851F4CF0A1}"/>
              </a:ext>
            </a:extLst>
          </p:cNvPr>
          <p:cNvSpPr txBox="1"/>
          <p:nvPr/>
        </p:nvSpPr>
        <p:spPr>
          <a:xfrm>
            <a:off x="10505410" y="5520277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hat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090B50-9D96-2169-D51A-92AA7C7A4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476401">
            <a:off x="2875598" y="1326674"/>
            <a:ext cx="1798476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4A2B83-F343-11F8-29A0-F0575D672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4835">
            <a:off x="6441961" y="2748505"/>
            <a:ext cx="1700931" cy="6340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B092FD-4742-9FF1-CCD5-E22A19955973}"/>
              </a:ext>
            </a:extLst>
          </p:cNvPr>
          <p:cNvSpPr txBox="1"/>
          <p:nvPr/>
        </p:nvSpPr>
        <p:spPr>
          <a:xfrm>
            <a:off x="438149" y="5089001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glove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9794F-BDD7-6F2F-D7D1-964CBA2DBDC3}"/>
              </a:ext>
            </a:extLst>
          </p:cNvPr>
          <p:cNvSpPr txBox="1"/>
          <p:nvPr/>
        </p:nvSpPr>
        <p:spPr>
          <a:xfrm>
            <a:off x="10403889" y="46577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coat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B4AE48-D855-930D-FDE3-E049FD1B1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853" y="2187044"/>
            <a:ext cx="2491570" cy="21459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8782B1-29BB-3D10-B937-82FC3E015660}"/>
              </a:ext>
            </a:extLst>
          </p:cNvPr>
          <p:cNvSpPr txBox="1"/>
          <p:nvPr/>
        </p:nvSpPr>
        <p:spPr>
          <a:xfrm>
            <a:off x="424879" y="471431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belt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5A1235-2F29-D755-63BB-3D8953840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12622">
            <a:off x="2712173" y="3171043"/>
            <a:ext cx="2504136" cy="21520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D93B0E-595E-53EB-D855-9E05B8FE3786}"/>
              </a:ext>
            </a:extLst>
          </p:cNvPr>
          <p:cNvSpPr txBox="1"/>
          <p:nvPr/>
        </p:nvSpPr>
        <p:spPr>
          <a:xfrm>
            <a:off x="1724961" y="4060069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mic Sans MS" panose="030F0702030302020204" pitchFamily="66" charset="0"/>
                <a:cs typeface="Arial" panose="020B0604020202020204" pitchFamily="34" charset="0"/>
              </a:rPr>
              <a:t>trousers</a:t>
            </a:r>
          </a:p>
        </p:txBody>
      </p:sp>
    </p:spTree>
    <p:extLst>
      <p:ext uri="{BB962C8B-B14F-4D97-AF65-F5344CB8AC3E}">
        <p14:creationId xmlns:p14="http://schemas.microsoft.com/office/powerpoint/2010/main" val="25702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5AAB2-2C36-F32E-724F-8957BEAE9437}"/>
              </a:ext>
            </a:extLst>
          </p:cNvPr>
          <p:cNvSpPr txBox="1"/>
          <p:nvPr/>
        </p:nvSpPr>
        <p:spPr>
          <a:xfrm>
            <a:off x="2628900" y="1131486"/>
            <a:ext cx="6096000" cy="1304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Santa!</a:t>
            </a:r>
          </a:p>
          <a:p>
            <a:pPr marL="457200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He’s got white gloves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6A576-C023-D7B8-4D22-B23A1736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5" y="2780366"/>
            <a:ext cx="3017933" cy="3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5AAB2-2C36-F32E-724F-8957BEAE9437}"/>
              </a:ext>
            </a:extLst>
          </p:cNvPr>
          <p:cNvSpPr txBox="1"/>
          <p:nvPr/>
        </p:nvSpPr>
        <p:spPr>
          <a:xfrm>
            <a:off x="2628900" y="1131486"/>
            <a:ext cx="6096000" cy="3074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200000"/>
              </a:lnSpc>
              <a:spcAft>
                <a:spcPts val="600"/>
              </a:spcAft>
            </a:pP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Santa Claus, Santa Claus,</a:t>
            </a:r>
            <a:b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Santa Claus is here.</a:t>
            </a:r>
            <a:b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Bringing toys,</a:t>
            </a:r>
            <a:b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girls and boys,</a:t>
            </a:r>
            <a:b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lots of Christmas cheer.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6A576-C023-D7B8-4D22-B23A1736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5" y="2780366"/>
            <a:ext cx="3017933" cy="3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7EF6B3-6E03-BFBA-5FB6-E100B5A8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405" y="312243"/>
            <a:ext cx="5039189" cy="59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A54F4-A950-FCA5-8CFE-4BD1B4D7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54" y="907503"/>
            <a:ext cx="3800371" cy="467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coat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trousers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4CAC0B9-9C89-3C8D-B9DE-E3B1B4578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75" y="600074"/>
            <a:ext cx="3295570" cy="54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0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boots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C03396-78BA-8DCC-4955-9578E5D1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79" y="1532840"/>
            <a:ext cx="3876535" cy="35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7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glove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415851-1EB0-60AD-16A9-CEABA37DC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12" y="1714500"/>
            <a:ext cx="2809563" cy="31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9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EF3DBC3-22BC-53A1-0078-F027E6FF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73" y="1957533"/>
            <a:ext cx="4543270" cy="20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E95EECAA-8033-8DBD-0812-65F91204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0" y="404240"/>
            <a:ext cx="1362459" cy="3916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ACC949-FD27-F1E2-B112-FA1C0B656531}"/>
              </a:ext>
            </a:extLst>
          </p:cNvPr>
          <p:cNvSpPr txBox="1"/>
          <p:nvPr/>
        </p:nvSpPr>
        <p:spPr>
          <a:xfrm>
            <a:off x="314325" y="6269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BD0DE-A947-E460-935B-59471DB159CC}"/>
              </a:ext>
            </a:extLst>
          </p:cNvPr>
          <p:cNvSpPr txBox="1"/>
          <p:nvPr/>
        </p:nvSpPr>
        <p:spPr>
          <a:xfrm>
            <a:off x="6838950" y="1209675"/>
            <a:ext cx="299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dress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8FFF9D-A2F8-9620-00B1-D6F25580FAF9}"/>
              </a:ext>
            </a:extLst>
          </p:cNvPr>
          <p:cNvCxnSpPr>
            <a:cxnSpLocks/>
          </p:cNvCxnSpPr>
          <p:nvPr/>
        </p:nvCxnSpPr>
        <p:spPr>
          <a:xfrm>
            <a:off x="6591300" y="14478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378233-3C26-F9BB-3FF5-84AC50AC986C}"/>
              </a:ext>
            </a:extLst>
          </p:cNvPr>
          <p:cNvCxnSpPr>
            <a:cxnSpLocks/>
          </p:cNvCxnSpPr>
          <p:nvPr/>
        </p:nvCxnSpPr>
        <p:spPr>
          <a:xfrm>
            <a:off x="6591300" y="17145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7EA2B1-42F4-84B4-5AB0-C594D1B97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518" y="1532839"/>
            <a:ext cx="3533532" cy="377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219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1</cp:revision>
  <dcterms:created xsi:type="dcterms:W3CDTF">2024-06-12T11:37:02Z</dcterms:created>
  <dcterms:modified xsi:type="dcterms:W3CDTF">2024-06-12T15:29:00Z</dcterms:modified>
</cp:coreProperties>
</file>