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48CE6-6388-D338-724E-C2D7A00E2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F0528-69C7-C153-084D-7BB5BC2DD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D96EA-6D02-BF61-C75C-34E5D81A2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58739-CF3C-21C2-80F4-AB431321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14B44-095C-C51A-F521-3B5D941D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88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73D8-C48F-B7B0-C0A8-93E43883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C6C6A-5790-1928-37D7-C34A9FB96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4D6D6-8B20-CBBF-7ED1-F822C9893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7430F-B009-A3C9-CE08-44CC772B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D4542-8A29-D047-863B-8DDF3749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01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AB34E5-CC5F-284E-D962-12CF78DA36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B028D-9132-E30C-FF7F-66483AB2B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79614-CC11-827A-53F0-238EC1DE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9C67D-899E-1CC5-E0D4-CA9332A9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75270-AD72-022C-6A47-434F74E7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15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7176-601C-B599-1D81-41E234B7F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C27B4-AB59-56AC-C7D4-DB206A834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659E4-4833-D945-C1F6-6673A185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63822-B67F-590D-C48E-30DAD1EF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87425-E1F3-241C-1217-712BDC10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83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8DC3-4343-9BE0-9AF8-9EDE5C607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9C1B5-EFE4-2204-45AD-C5646760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361C0-D2F9-6004-C57A-01A40411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9E53A-217D-BFD5-F06A-B8AF8628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5F8D7-3752-6105-7271-56CC23BA1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BD710-2AC4-5AC5-1DB2-B028CE567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413BF-B101-69CC-5AA2-9071203ED3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59CB3-ADE6-521F-C97F-1485C85C1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20C41-EDE8-541F-1C70-F170406D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C5B26-307C-7819-B956-A7179F49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67301-6509-8178-91FD-8067F6B7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02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B771D-7E87-C0D3-3F6F-00509E1AC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15B6B-EF23-5719-A65C-7D69E4BA4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0B12B-A29A-55BB-CA9F-5F79835D4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0B598-94AC-3799-1B83-BCBEB203B0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363890-CC35-51B6-BAD1-650ABA8F6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58CB60-FEF4-7274-4B8F-6CE1D47FA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1E005A-30D1-C39E-53C9-20AB88C38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D7070C-20A5-533F-CC1D-0743CE5D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51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1EEB-EBD9-75EF-05A7-7594260B9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792F81-9A4A-5486-5629-113AE008C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6FB42D-C568-D314-7AF6-B5F77B86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24774-1778-751D-90B3-F67C3E110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70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6E414E-7A28-1D9E-0457-BD0FDFA3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79D939-1216-15BB-2025-7DEB5A1A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43EB8-C44D-9482-A7DE-172D74A7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5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4F030-42E4-6355-E89A-F1FD58F20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3BF04-26E8-2C29-1F78-E53024C41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F0D73-05D8-21C0-B47E-127965BA8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4EBD0-AED1-B632-63C8-66F4EDF6B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3F119-CE43-CB50-CC7F-611F5819F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350D2-3E95-BF2C-B14B-F169C9B6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18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E3848-3BC8-241F-1A91-A3957F5E7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1796CB-8729-7D88-FD14-880983379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08CB1-0D4E-8D98-AFC8-83E059CE4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805CA-F817-3EB1-AEE8-3F8CE443B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4DA45-A2F4-659D-00B9-1D61FCC8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4C05A-E47D-FF88-6F3F-F8CFB39F4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71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E3FEC6-0436-0A87-F341-BCF6CBF6F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DF671-95D5-83C2-85D7-C2D6C07DA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EF9D2-6738-BA4A-56B4-1B337CEBE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299DB6-34B6-45EA-9BD2-7EA384589D0E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DDC99-1ACE-08BC-BD24-C5EA68149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A7070-27E4-B9EE-7208-6BB8A648A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846487-AFCD-4F83-9FDF-ACFF1A8E5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1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4BE7A6C-3583-87CE-3AC1-A39C96EF3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20" y="36614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160730-3662-E82B-A213-A509486357AD}"/>
              </a:ext>
            </a:extLst>
          </p:cNvPr>
          <p:cNvSpPr txBox="1"/>
          <p:nvPr/>
        </p:nvSpPr>
        <p:spPr>
          <a:xfrm>
            <a:off x="276225" y="63071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BF3833-444D-049C-AA45-3AA2D26AE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149" y="974393"/>
            <a:ext cx="7762295" cy="490921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4B4C5-BD28-6B03-1709-62549825EA4B}"/>
              </a:ext>
            </a:extLst>
          </p:cNvPr>
          <p:cNvSpPr txBox="1"/>
          <p:nvPr/>
        </p:nvSpPr>
        <p:spPr>
          <a:xfrm>
            <a:off x="2057400" y="227640"/>
            <a:ext cx="485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Northern Ireland</a:t>
            </a:r>
          </a:p>
        </p:txBody>
      </p:sp>
    </p:spTree>
    <p:extLst>
      <p:ext uri="{BB962C8B-B14F-4D97-AF65-F5344CB8AC3E}">
        <p14:creationId xmlns:p14="http://schemas.microsoft.com/office/powerpoint/2010/main" val="197082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4BE7A6C-3583-87CE-3AC1-A39C96EF3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20" y="36614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160730-3662-E82B-A213-A509486357AD}"/>
              </a:ext>
            </a:extLst>
          </p:cNvPr>
          <p:cNvSpPr txBox="1"/>
          <p:nvPr/>
        </p:nvSpPr>
        <p:spPr>
          <a:xfrm>
            <a:off x="190500" y="63071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https://www.teachingenglish.org.uk</a:t>
            </a:r>
            <a:r>
              <a:rPr lang="en-GB" dirty="0"/>
              <a:t>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64B4C5-BD28-6B03-1709-62549825EA4B}"/>
              </a:ext>
            </a:extLst>
          </p:cNvPr>
          <p:cNvSpPr txBox="1"/>
          <p:nvPr/>
        </p:nvSpPr>
        <p:spPr>
          <a:xfrm>
            <a:off x="2057400" y="227640"/>
            <a:ext cx="811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UK or British Isles? What’s what?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21C1BD-14FD-0A74-8F94-209DAE57BD3E}"/>
              </a:ext>
            </a:extLst>
          </p:cNvPr>
          <p:cNvSpPr txBox="1"/>
          <p:nvPr/>
        </p:nvSpPr>
        <p:spPr>
          <a:xfrm>
            <a:off x="480820" y="1441788"/>
            <a:ext cx="10267950" cy="2343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1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What is ‘The UK’ short for?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	Which countries make up Great Britain?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	Which country is part of the UK but not part of Great Britain?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	What are the capital cities of the countries that make up the UK?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	Which countries make up the British Isles?</a:t>
            </a:r>
          </a:p>
        </p:txBody>
      </p:sp>
    </p:spTree>
    <p:extLst>
      <p:ext uri="{BB962C8B-B14F-4D97-AF65-F5344CB8AC3E}">
        <p14:creationId xmlns:p14="http://schemas.microsoft.com/office/powerpoint/2010/main" val="185141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4BE7A6C-3583-87CE-3AC1-A39C96EF3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20" y="36614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160730-3662-E82B-A213-A509486357AD}"/>
              </a:ext>
            </a:extLst>
          </p:cNvPr>
          <p:cNvSpPr txBox="1"/>
          <p:nvPr/>
        </p:nvSpPr>
        <p:spPr>
          <a:xfrm>
            <a:off x="276225" y="63071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64B4C5-BD28-6B03-1709-62549825EA4B}"/>
              </a:ext>
            </a:extLst>
          </p:cNvPr>
          <p:cNvSpPr txBox="1"/>
          <p:nvPr/>
        </p:nvSpPr>
        <p:spPr>
          <a:xfrm>
            <a:off x="2057400" y="227640"/>
            <a:ext cx="811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UK or British Isles? What’s what?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21C1BD-14FD-0A74-8F94-209DAE57BD3E}"/>
              </a:ext>
            </a:extLst>
          </p:cNvPr>
          <p:cNvSpPr txBox="1"/>
          <p:nvPr/>
        </p:nvSpPr>
        <p:spPr>
          <a:xfrm>
            <a:off x="480820" y="1103010"/>
            <a:ext cx="10267950" cy="46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‘The UK’ short for?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The United Kingdom of Great Britain and Northern Ireland.</a:t>
            </a:r>
            <a:endParaRPr lang="en-GB" sz="20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arenR" startAt="2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Which countries make up Great Britain?</a:t>
            </a:r>
          </a:p>
          <a:p>
            <a:pPr>
              <a:lnSpc>
                <a:spcPct val="150000"/>
              </a:lnSpc>
              <a:tabLst>
                <a:tab pos="447675" algn="l"/>
              </a:tabLst>
            </a:pPr>
            <a:r>
              <a:rPr lang="en-GB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	Wales, Scotland and England.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3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Which country is part of the UK but not part of Great Britain?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   Northern Ireland</a:t>
            </a:r>
            <a:endParaRPr lang="en-GB" sz="20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arenR" startAt="4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are the capital cities of the countries that make up the UK?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   Cardiff, Edinburgh, London and Belfast.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arenR" startAt="5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Which countries make up the British Isles?</a:t>
            </a:r>
          </a:p>
          <a:p>
            <a:pPr>
              <a:lnSpc>
                <a:spcPct val="150000"/>
              </a:lnSpc>
              <a:tabLst>
                <a:tab pos="542925" algn="l"/>
              </a:tabLst>
            </a:pPr>
            <a:r>
              <a:rPr lang="en-GB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	The United Kingdom and the Republic of Ireland.</a:t>
            </a:r>
          </a:p>
        </p:txBody>
      </p:sp>
    </p:spTree>
    <p:extLst>
      <p:ext uri="{BB962C8B-B14F-4D97-AF65-F5344CB8AC3E}">
        <p14:creationId xmlns:p14="http://schemas.microsoft.com/office/powerpoint/2010/main" val="364954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4BE7A6C-3583-87CE-3AC1-A39C96EF3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20" y="36614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160730-3662-E82B-A213-A509486357AD}"/>
              </a:ext>
            </a:extLst>
          </p:cNvPr>
          <p:cNvSpPr txBox="1"/>
          <p:nvPr/>
        </p:nvSpPr>
        <p:spPr>
          <a:xfrm>
            <a:off x="276225" y="63071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https://www.teachingenglish.org.uk</a:t>
            </a:r>
            <a:r>
              <a:rPr lang="en-GB" dirty="0"/>
              <a:t>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64B4C5-BD28-6B03-1709-62549825EA4B}"/>
              </a:ext>
            </a:extLst>
          </p:cNvPr>
          <p:cNvSpPr txBox="1"/>
          <p:nvPr/>
        </p:nvSpPr>
        <p:spPr>
          <a:xfrm>
            <a:off x="2081403" y="238808"/>
            <a:ext cx="8405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Colloquialisms of Northern Ireland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831750-BB3F-C23C-46BE-631A4196EBDC}"/>
              </a:ext>
            </a:extLst>
          </p:cNvPr>
          <p:cNvSpPr txBox="1"/>
          <p:nvPr/>
        </p:nvSpPr>
        <p:spPr>
          <a:xfrm>
            <a:off x="400050" y="885139"/>
            <a:ext cx="11515725" cy="5575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Q: How was the craic? A: The craic was mighty!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Did you have a good time? Yes!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Greeting: </a:t>
            </a: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are yours?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the dogs on the street know it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relating to something that is common and apparently is a Belfast only expression.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‘bout ye?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How are you?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oundered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cold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scundered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embarrassed</a:t>
            </a:r>
          </a:p>
          <a:p>
            <a:pPr>
              <a:lnSpc>
                <a:spcPct val="150000"/>
              </a:lnSpc>
            </a:pPr>
            <a:r>
              <a:rPr lang="en-GB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that man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good, OK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little (also used in Scotland)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aye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yes (again, also used in Scotland)</a:t>
            </a:r>
          </a:p>
          <a:p>
            <a:pPr>
              <a:lnSpc>
                <a:spcPct val="150000"/>
              </a:lnSpc>
            </a:pPr>
            <a:r>
              <a:rPr lang="en-GB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stickin</a:t>
            </a: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out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really good</a:t>
            </a:r>
          </a:p>
        </p:txBody>
      </p:sp>
    </p:spTree>
    <p:extLst>
      <p:ext uri="{BB962C8B-B14F-4D97-AF65-F5344CB8AC3E}">
        <p14:creationId xmlns:p14="http://schemas.microsoft.com/office/powerpoint/2010/main" val="306802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4BE7A6C-3583-87CE-3AC1-A39C96EF3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20" y="36614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160730-3662-E82B-A213-A509486357AD}"/>
              </a:ext>
            </a:extLst>
          </p:cNvPr>
          <p:cNvSpPr txBox="1"/>
          <p:nvPr/>
        </p:nvSpPr>
        <p:spPr>
          <a:xfrm>
            <a:off x="276225" y="63071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64B4C5-BD28-6B03-1709-62549825EA4B}"/>
              </a:ext>
            </a:extLst>
          </p:cNvPr>
          <p:cNvSpPr txBox="1"/>
          <p:nvPr/>
        </p:nvSpPr>
        <p:spPr>
          <a:xfrm>
            <a:off x="2057400" y="227640"/>
            <a:ext cx="485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Ulster fry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0DE4D7-3D65-1C25-DD91-A7BDE88B89C3}"/>
              </a:ext>
            </a:extLst>
          </p:cNvPr>
          <p:cNvSpPr txBox="1"/>
          <p:nvPr/>
        </p:nvSpPr>
        <p:spPr>
          <a:xfrm>
            <a:off x="480820" y="1166843"/>
            <a:ext cx="10987280" cy="5176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In Northern Ireland they have a special dish known as the Ulster Fry. You can eat it for lunch, supper or breakfast. Have a look at the ingredients:</a:t>
            </a:r>
          </a:p>
          <a:p>
            <a:r>
              <a:rPr lang="en-GB" dirty="0">
                <a:solidFill>
                  <a:srgbClr val="002060"/>
                </a:solidFill>
              </a:rPr>
              <a:t>•	Bacon</a:t>
            </a:r>
          </a:p>
          <a:p>
            <a:r>
              <a:rPr lang="en-GB" dirty="0">
                <a:solidFill>
                  <a:srgbClr val="002060"/>
                </a:solidFill>
              </a:rPr>
              <a:t>•	Eggs</a:t>
            </a:r>
          </a:p>
          <a:p>
            <a:r>
              <a:rPr lang="en-GB" dirty="0">
                <a:solidFill>
                  <a:srgbClr val="002060"/>
                </a:solidFill>
              </a:rPr>
              <a:t>•	Sausage		</a:t>
            </a:r>
          </a:p>
          <a:p>
            <a:pPr marL="895350" indent="-8953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White pudding</a:t>
            </a:r>
          </a:p>
          <a:p>
            <a:r>
              <a:rPr lang="en-GB" dirty="0">
                <a:solidFill>
                  <a:srgbClr val="002060"/>
                </a:solidFill>
              </a:rPr>
              <a:t>•	Tomatoes</a:t>
            </a:r>
          </a:p>
          <a:p>
            <a:r>
              <a:rPr lang="en-GB" dirty="0">
                <a:solidFill>
                  <a:srgbClr val="002060"/>
                </a:solidFill>
              </a:rPr>
              <a:t>•	Mushrooms</a:t>
            </a:r>
          </a:p>
          <a:p>
            <a:pPr indent="8953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Black pudding</a:t>
            </a:r>
          </a:p>
          <a:p>
            <a:r>
              <a:rPr lang="en-GB" dirty="0">
                <a:solidFill>
                  <a:srgbClr val="002060"/>
                </a:solidFill>
              </a:rPr>
              <a:t>•	Potato bread</a:t>
            </a:r>
          </a:p>
          <a:p>
            <a:r>
              <a:rPr lang="en-GB" dirty="0">
                <a:solidFill>
                  <a:srgbClr val="002060"/>
                </a:solidFill>
              </a:rPr>
              <a:t>•	Soda bread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All of the ingredients are fried, including the bread, and it is usually accompanied by cups of tea.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rgbClr val="002060"/>
                </a:solidFill>
              </a:rPr>
              <a:t>•	Would you like to try the Ulster fry? Why / why not?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rgbClr val="002060"/>
                </a:solidFill>
              </a:rPr>
              <a:t>•	What did you have for breakfast / lunch this morning?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rgbClr val="002060"/>
                </a:solidFill>
              </a:rPr>
              <a:t>•	What are the typical dishes from your country?</a:t>
            </a:r>
          </a:p>
        </p:txBody>
      </p:sp>
    </p:spTree>
    <p:extLst>
      <p:ext uri="{BB962C8B-B14F-4D97-AF65-F5344CB8AC3E}">
        <p14:creationId xmlns:p14="http://schemas.microsoft.com/office/powerpoint/2010/main" val="297709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466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2024-05-30T14:01:16Z</dcterms:created>
  <dcterms:modified xsi:type="dcterms:W3CDTF">2024-05-30T18:37:30Z</dcterms:modified>
</cp:coreProperties>
</file>