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3085A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91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775C95-046E-FC88-BBEB-F4F5271FA8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739459F-95F1-C5CC-4C72-5795729CEC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AAB650-680B-CC50-4981-CD99F6687A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8DAA8-248D-42C5-B23E-60AB6A3D912E}" type="datetimeFigureOut">
              <a:rPr lang="en-GB" smtClean="0"/>
              <a:t>13/06/2024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E0A930-C717-6522-78C5-634C82B2A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288078-F30A-932E-27F5-5E05158D14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2C303-0AD8-42EA-9F1F-DD50985A05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28382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999B41-8971-7B61-3BC8-37D5F7FFE7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5FE9756-001B-B9C6-31C3-FA817F1D69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CFE4AC-F404-9919-0A01-147CA96C8B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8DAA8-248D-42C5-B23E-60AB6A3D912E}" type="datetimeFigureOut">
              <a:rPr lang="en-GB" smtClean="0"/>
              <a:t>13/06/2024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AB7569-1D43-A9B9-00F9-944D0D67E5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80AD3A-C638-5597-3A67-BE019FE171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2C303-0AD8-42EA-9F1F-DD50985A05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14438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355EFC6-2D7C-A619-CD87-294BDF305DE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BEB9499-3FE6-DE4C-19C5-B2F3C65295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AD91AE-F5DA-FA1F-E4DE-ED2E30B944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8DAA8-248D-42C5-B23E-60AB6A3D912E}" type="datetimeFigureOut">
              <a:rPr lang="en-GB" smtClean="0"/>
              <a:t>13/06/2024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9DD330-84C2-5CC0-3F19-346BC0C05B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15A201-D36E-AFD8-841F-424B924D7B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2C303-0AD8-42EA-9F1F-DD50985A05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12572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7B6D70-95C0-9026-9F04-85B864E2A6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98422A-A9DF-3C12-3D2D-7F24B570E1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A61370-09ED-6DD8-D538-20690BE943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8DAA8-248D-42C5-B23E-60AB6A3D912E}" type="datetimeFigureOut">
              <a:rPr lang="en-GB" smtClean="0"/>
              <a:t>13/06/2024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EE561C-6415-87ED-28AB-965F7C4B91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96922C-2ACC-500E-EFFA-5205FDE913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2C303-0AD8-42EA-9F1F-DD50985A05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48733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0A996E-6E41-D873-4430-CF3B114B31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B74971-3E74-2149-99AA-DACEE06C03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67FC16-3B00-B5BB-3DD9-585970E7DC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8DAA8-248D-42C5-B23E-60AB6A3D912E}" type="datetimeFigureOut">
              <a:rPr lang="en-GB" smtClean="0"/>
              <a:t>13/06/2024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4A8DA7-000F-D4EB-29CA-4C0EA4283B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0693E9-F4E0-DCE1-9566-CF9CF01E11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2C303-0AD8-42EA-9F1F-DD50985A05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63148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C8B6A5-58F3-4B24-2423-CAF06344BD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6B85E7-A9DF-08E5-C9FC-7D26E8F12DF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35C6EC7-D245-B963-BC4D-75E30AD34C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58F47D-A7C6-2932-AF4A-C691674133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8DAA8-248D-42C5-B23E-60AB6A3D912E}" type="datetimeFigureOut">
              <a:rPr lang="en-GB" smtClean="0"/>
              <a:t>13/06/2024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58205DE-73FD-E640-6D45-F25F5175D5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D0CC49-48D3-9547-65C5-D6AC0E4270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2C303-0AD8-42EA-9F1F-DD50985A05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6975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9DB50E-8479-1512-9FA6-0C18B52A33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A65C10-BBEA-47BF-F2E7-86053265A0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048846-B33C-890B-8AA9-88D871378D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759BD95-C7A2-E938-5F3E-E0326B1B6A5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C2E875B-763F-FFCE-35A7-7D95F6CF1CE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93D08D1-C7D1-796C-114F-598FC98400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8DAA8-248D-42C5-B23E-60AB6A3D912E}" type="datetimeFigureOut">
              <a:rPr lang="en-GB" smtClean="0"/>
              <a:t>13/06/2024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6CA2EA7-0038-37A0-0DB0-1C0CAE4D47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B26ED1F-D93B-33B0-7434-A143E93B4F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2C303-0AD8-42EA-9F1F-DD50985A05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7645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C44D99-F8A7-9E13-7379-F390479054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15302BC-DB24-3430-3EF5-A9C2CC0F70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8DAA8-248D-42C5-B23E-60AB6A3D912E}" type="datetimeFigureOut">
              <a:rPr lang="en-GB" smtClean="0"/>
              <a:t>13/06/2024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221DE59-C21A-6515-104F-814523CDB3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83A99BC-7222-EC1F-0343-62EFCE7679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2C303-0AD8-42EA-9F1F-DD50985A05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50054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F812A83-5E53-57BD-5FB4-CB4CA15727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8DAA8-248D-42C5-B23E-60AB6A3D912E}" type="datetimeFigureOut">
              <a:rPr lang="en-GB" smtClean="0"/>
              <a:t>13/06/2024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2EB0464-0EF6-895E-F40B-8D5CAD0318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3D36A03-F66A-DB3B-0070-83FCB3A3A5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2C303-0AD8-42EA-9F1F-DD50985A05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24267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FE9161-FC27-98F9-0FA7-833910EEA6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CCE979-671E-824B-D966-E019C597D8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3670D81-DE78-10F8-A981-6AF09C6727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F154162-0D2F-9919-ECDC-C6447DBBA6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8DAA8-248D-42C5-B23E-60AB6A3D912E}" type="datetimeFigureOut">
              <a:rPr lang="en-GB" smtClean="0"/>
              <a:t>13/06/2024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D7B3E3-9A6C-5632-8AE7-8AC0301C5E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1E16FB7-8DE2-FFD1-86DF-1D986802BA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2C303-0AD8-42EA-9F1F-DD50985A05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09373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DCEDB8-DFA9-B9F4-C180-C28D2909E8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411C737-1FE7-D069-3A12-8D7BF9B4E00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758CDB0-9A31-79F4-D231-20BE542E96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EAD45CE-9B77-1D8B-ADA0-A1BF319F9F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8DAA8-248D-42C5-B23E-60AB6A3D912E}" type="datetimeFigureOut">
              <a:rPr lang="en-GB" smtClean="0"/>
              <a:t>13/06/2024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891DA2-6DAB-6B54-5903-36ECD32CF7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B7D4C9-106E-0579-8454-EBADCF6CE8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2C303-0AD8-42EA-9F1F-DD50985A05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0051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972CEF8-23BB-A6E0-CDEE-ACEDFADE44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5E2A65-08C5-418F-C464-4BF0E4A6C9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0943A4-2884-88B1-3DA6-AA07A8B74AE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D48DAA8-248D-42C5-B23E-60AB6A3D912E}" type="datetimeFigureOut">
              <a:rPr lang="en-GB" smtClean="0"/>
              <a:t>13/06/2024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03F67F-134A-A729-CED5-3820604709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1340A9-0501-1AC7-F0C9-1DCCCDC601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672C303-0AD8-42EA-9F1F-DD50985A05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10754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urple text on a black background&#10;&#10;Description automatically generated">
            <a:extLst>
              <a:ext uri="{FF2B5EF4-FFF2-40B4-BE49-F238E27FC236}">
                <a16:creationId xmlns:a16="http://schemas.microsoft.com/office/drawing/2014/main" id="{D0599630-7659-466A-37EC-1E26D7A93F1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345" y="347090"/>
            <a:ext cx="1362459" cy="39166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F4CECD13-BDA2-CE8F-5010-6DEE96BBAB96}"/>
              </a:ext>
            </a:extLst>
          </p:cNvPr>
          <p:cNvSpPr txBox="1"/>
          <p:nvPr/>
        </p:nvSpPr>
        <p:spPr>
          <a:xfrm>
            <a:off x="180975" y="6326244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23085A"/>
                </a:solidFill>
              </a:rPr>
              <a:t>https://www.teachingenglish.org.uk/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75D6F468-F873-B947-771D-CB43F79D03B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75736" y="1276528"/>
            <a:ext cx="7040527" cy="4304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76342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urple text on a black background&#10;&#10;Description automatically generated">
            <a:extLst>
              <a:ext uri="{FF2B5EF4-FFF2-40B4-BE49-F238E27FC236}">
                <a16:creationId xmlns:a16="http://schemas.microsoft.com/office/drawing/2014/main" id="{D0599630-7659-466A-37EC-1E26D7A93F1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345" y="347090"/>
            <a:ext cx="1362459" cy="39166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F4CECD13-BDA2-CE8F-5010-6DEE96BBAB96}"/>
              </a:ext>
            </a:extLst>
          </p:cNvPr>
          <p:cNvSpPr txBox="1"/>
          <p:nvPr/>
        </p:nvSpPr>
        <p:spPr>
          <a:xfrm>
            <a:off x="180975" y="6326244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23085A"/>
                </a:solidFill>
              </a:rPr>
              <a:t>https://www.teachingenglish.org.uk/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23260AE-EB5B-2F6C-316F-D36EAE34AA7A}"/>
              </a:ext>
            </a:extLst>
          </p:cNvPr>
          <p:cNvSpPr txBox="1"/>
          <p:nvPr/>
        </p:nvSpPr>
        <p:spPr>
          <a:xfrm>
            <a:off x="2495550" y="1103010"/>
            <a:ext cx="6096000" cy="51136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 should clean his flat</a:t>
            </a:r>
          </a:p>
          <a:p>
            <a:pPr>
              <a:lnSpc>
                <a:spcPct val="150000"/>
              </a:lnSpc>
            </a:pP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 should feed his cat</a:t>
            </a:r>
          </a:p>
          <a:p>
            <a:pPr>
              <a:lnSpc>
                <a:spcPct val="150000"/>
              </a:lnSpc>
            </a:pP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But he can’t cos he’s Mr Lazy.</a:t>
            </a:r>
          </a:p>
          <a:p>
            <a:pPr>
              <a:lnSpc>
                <a:spcPct val="150000"/>
              </a:lnSpc>
            </a:pPr>
            <a:endParaRPr lang="en-GB" sz="2000" dirty="0">
              <a:solidFill>
                <a:srgbClr val="23085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 should read a book</a:t>
            </a:r>
          </a:p>
          <a:p>
            <a:pPr>
              <a:lnSpc>
                <a:spcPct val="150000"/>
              </a:lnSpc>
            </a:pP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 should learn to cook</a:t>
            </a:r>
          </a:p>
          <a:p>
            <a:pPr>
              <a:lnSpc>
                <a:spcPct val="150000"/>
              </a:lnSpc>
            </a:pP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But he can’t cos he’s Mr Lazy.</a:t>
            </a:r>
          </a:p>
          <a:p>
            <a:pPr>
              <a:lnSpc>
                <a:spcPct val="150000"/>
              </a:lnSpc>
            </a:pPr>
            <a:endParaRPr lang="en-GB" sz="2000" dirty="0">
              <a:solidFill>
                <a:srgbClr val="23085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 shouldn’t blob</a:t>
            </a:r>
          </a:p>
          <a:p>
            <a:pPr>
              <a:lnSpc>
                <a:spcPct val="150000"/>
              </a:lnSpc>
            </a:pP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 should get a job</a:t>
            </a:r>
          </a:p>
          <a:p>
            <a:pPr>
              <a:lnSpc>
                <a:spcPct val="150000"/>
              </a:lnSpc>
            </a:pP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But he can’t cos he’s Mr Lazy.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F30A5E0-A375-5B3D-06FF-E907CD9C6C5C}"/>
              </a:ext>
            </a:extLst>
          </p:cNvPr>
          <p:cNvSpPr txBox="1"/>
          <p:nvPr/>
        </p:nvSpPr>
        <p:spPr>
          <a:xfrm>
            <a:off x="2228850" y="347090"/>
            <a:ext cx="39719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Mr Lazy chant</a:t>
            </a:r>
          </a:p>
        </p:txBody>
      </p:sp>
    </p:spTree>
    <p:extLst>
      <p:ext uri="{BB962C8B-B14F-4D97-AF65-F5344CB8AC3E}">
        <p14:creationId xmlns:p14="http://schemas.microsoft.com/office/powerpoint/2010/main" val="9664244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75</Words>
  <Application>Microsoft Office PowerPoint</Application>
  <PresentationFormat>Widescreen</PresentationFormat>
  <Paragraphs>14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Aptos</vt:lpstr>
      <vt:lpstr>Aptos Display</vt:lpstr>
      <vt:lpstr>Arial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suzanne mordue</dc:creator>
  <cp:lastModifiedBy>suzanne mordue</cp:lastModifiedBy>
  <cp:revision>1</cp:revision>
  <dcterms:created xsi:type="dcterms:W3CDTF">2024-06-13T16:03:43Z</dcterms:created>
  <dcterms:modified xsi:type="dcterms:W3CDTF">2024-06-13T16:33:11Z</dcterms:modified>
</cp:coreProperties>
</file>