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5C95-046E-FC88-BBEB-F4F5271FA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9459F-95F1-C5CC-4C72-5795729CE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AB650-680B-CC50-4981-CD99F668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0A930-C717-6522-78C5-634C82B2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88078-F30A-932E-27F5-5E05158D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83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9B41-8971-7B61-3BC8-37D5F7FF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E9756-001B-B9C6-31C3-FA817F1D6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E4AC-F404-9919-0A01-147CA96C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B7569-1D43-A9B9-00F9-944D0D6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0AD3A-C638-5597-3A67-BE019FE1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4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55EFC6-2D7C-A619-CD87-294BDF305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B9499-3FE6-DE4C-19C5-B2F3C6529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D91AE-F5DA-FA1F-E4DE-ED2E30B94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DD330-84C2-5CC0-3F19-346BC0C0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5A201-D36E-AFD8-841F-424B924D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25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B6D70-95C0-9026-9F04-85B864E2A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8422A-A9DF-3C12-3D2D-7F24B570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61370-09ED-6DD8-D538-20690BE9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E561C-6415-87ED-28AB-965F7C4B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6922C-2ACC-500E-EFFA-5205FDE9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7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996E-6E41-D873-4430-CF3B114B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74971-3E74-2149-99AA-DACEE06C0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7FC16-3B00-B5BB-3DD9-585970E7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A8DA7-000F-D4EB-29CA-4C0EA428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693E9-F4E0-DCE1-9566-CF9CF01E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1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B6A5-58F3-4B24-2423-CAF06344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85E7-A9DF-08E5-C9FC-7D26E8F12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C6EC7-D245-B963-BC4D-75E30AD34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8F47D-A7C6-2932-AF4A-C6916741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205DE-73FD-E640-6D45-F25F5175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0CC49-48D3-9547-65C5-D6AC0E42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B50E-8479-1512-9FA6-0C18B52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65C10-BBEA-47BF-F2E7-86053265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48846-B33C-890B-8AA9-88D871378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9BD95-C7A2-E938-5F3E-E0326B1B6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E875B-763F-FFCE-35A7-7D95F6CF1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D08D1-C7D1-796C-114F-598FC9840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A2EA7-0038-37A0-0DB0-1C0CAE4D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6ED1F-D93B-33B0-7434-A143E93B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4D99-F8A7-9E13-7379-F3904790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5302BC-DB24-3430-3EF5-A9C2CC0F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1DE59-C21A-6515-104F-814523CD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A99BC-7222-EC1F-0343-62EFCE76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00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12A83-5E53-57BD-5FB4-CB4CA157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EB0464-0EF6-895E-F40B-8D5CAD03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36A03-F66A-DB3B-0070-83FCB3A3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2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9161-FC27-98F9-0FA7-833910EEA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CE979-671E-824B-D966-E019C597D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70D81-DE78-10F8-A981-6AF09C672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54162-0D2F-9919-ECDC-C6447DBB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7B3E3-9A6C-5632-8AE7-8AC0301C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16FB7-8DE2-FFD1-86DF-1D986802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3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EDB8-DFA9-B9F4-C180-C28D2909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1C737-1FE7-D069-3A12-8D7BF9B4E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8CDB0-9A31-79F4-D231-20BE542E9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D45CE-9B77-1D8B-ADA0-A1BF319F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91DA2-6DAB-6B54-5903-36ECD32C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7D4C9-106E-0579-8454-EBADCF6C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05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2CEF8-23BB-A6E0-CDEE-ACEDFADE4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E2A65-08C5-418F-C464-4BF0E4A6C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943A4-2884-88B1-3DA6-AA07A8B74A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8DAA8-248D-42C5-B23E-60AB6A3D912E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F67F-134A-A729-CED5-382060470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340A9-0501-1AC7-F0C9-1DCCCDC60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72C303-0AD8-42EA-9F1F-DD50985A0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07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0599630-7659-466A-37EC-1E26D7A93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5" y="34709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CECD13-BDA2-CE8F-5010-6DEE96BBAB96}"/>
              </a:ext>
            </a:extLst>
          </p:cNvPr>
          <p:cNvSpPr txBox="1"/>
          <p:nvPr/>
        </p:nvSpPr>
        <p:spPr>
          <a:xfrm>
            <a:off x="180975" y="63262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D6F468-F873-B947-771D-CB43F79D0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5736" y="1276528"/>
            <a:ext cx="7040527" cy="430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3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D0599630-7659-466A-37EC-1E26D7A93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5" y="34709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CECD13-BDA2-CE8F-5010-6DEE96BBAB96}"/>
              </a:ext>
            </a:extLst>
          </p:cNvPr>
          <p:cNvSpPr txBox="1"/>
          <p:nvPr/>
        </p:nvSpPr>
        <p:spPr>
          <a:xfrm>
            <a:off x="180975" y="63262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3260AE-EB5B-2F6C-316F-D36EAE34AA7A}"/>
              </a:ext>
            </a:extLst>
          </p:cNvPr>
          <p:cNvSpPr txBox="1"/>
          <p:nvPr/>
        </p:nvSpPr>
        <p:spPr>
          <a:xfrm>
            <a:off x="2495550" y="1103010"/>
            <a:ext cx="6096000" cy="511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should clean his flat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should feed his cat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he can’t cos he’s Mr Lazy.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should read a book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should learn to cook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he can’t cos he’s Mr Lazy.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shouldn’t blob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should get a job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he can’t cos he’s Mr Lazy.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30A5E0-A375-5B3D-06FF-E907CD9C6C5C}"/>
              </a:ext>
            </a:extLst>
          </p:cNvPr>
          <p:cNvSpPr txBox="1"/>
          <p:nvPr/>
        </p:nvSpPr>
        <p:spPr>
          <a:xfrm>
            <a:off x="2228850" y="347090"/>
            <a:ext cx="397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 Lazy chant</a:t>
            </a:r>
          </a:p>
        </p:txBody>
      </p:sp>
    </p:spTree>
    <p:extLst>
      <p:ext uri="{BB962C8B-B14F-4D97-AF65-F5344CB8AC3E}">
        <p14:creationId xmlns:p14="http://schemas.microsoft.com/office/powerpoint/2010/main" val="96642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2024-06-13T16:03:43Z</dcterms:created>
  <dcterms:modified xsi:type="dcterms:W3CDTF">2024-06-13T16:33:11Z</dcterms:modified>
</cp:coreProperties>
</file>