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9" r:id="rId3"/>
    <p:sldId id="257" r:id="rId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howGuides="1">
      <p:cViewPr varScale="1">
        <p:scale>
          <a:sx n="107" d="100"/>
          <a:sy n="107" d="100"/>
        </p:scale>
        <p:origin x="-1686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2B2E59-D881-4175-AA90-B94B276367CB}" type="datetimeFigureOut">
              <a:rPr lang="en-GB" smtClean="0"/>
              <a:t>22/07/2014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74AEAA-A704-4208-AE3A-20098C0DE42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017043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2B2E59-D881-4175-AA90-B94B276367CB}" type="datetimeFigureOut">
              <a:rPr lang="en-GB" smtClean="0"/>
              <a:t>22/07/2014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74AEAA-A704-4208-AE3A-20098C0DE42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024531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2B2E59-D881-4175-AA90-B94B276367CB}" type="datetimeFigureOut">
              <a:rPr lang="en-GB" smtClean="0"/>
              <a:t>22/07/2014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74AEAA-A704-4208-AE3A-20098C0DE42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68080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2B2E59-D881-4175-AA90-B94B276367CB}" type="datetimeFigureOut">
              <a:rPr lang="en-GB" smtClean="0"/>
              <a:t>22/07/2014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74AEAA-A704-4208-AE3A-20098C0DE42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338291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2B2E59-D881-4175-AA90-B94B276367CB}" type="datetimeFigureOut">
              <a:rPr lang="en-GB" smtClean="0"/>
              <a:t>22/07/2014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74AEAA-A704-4208-AE3A-20098C0DE42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897128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2B2E59-D881-4175-AA90-B94B276367CB}" type="datetimeFigureOut">
              <a:rPr lang="en-GB" smtClean="0"/>
              <a:t>22/07/2014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74AEAA-A704-4208-AE3A-20098C0DE42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796085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2B2E59-D881-4175-AA90-B94B276367CB}" type="datetimeFigureOut">
              <a:rPr lang="en-GB" smtClean="0"/>
              <a:t>22/07/2014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74AEAA-A704-4208-AE3A-20098C0DE42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660986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2B2E59-D881-4175-AA90-B94B276367CB}" type="datetimeFigureOut">
              <a:rPr lang="en-GB" smtClean="0"/>
              <a:t>22/07/2014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74AEAA-A704-4208-AE3A-20098C0DE42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854427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2B2E59-D881-4175-AA90-B94B276367CB}" type="datetimeFigureOut">
              <a:rPr lang="en-GB" smtClean="0"/>
              <a:t>22/07/2014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74AEAA-A704-4208-AE3A-20098C0DE42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171634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2B2E59-D881-4175-AA90-B94B276367CB}" type="datetimeFigureOut">
              <a:rPr lang="en-GB" smtClean="0"/>
              <a:t>22/07/2014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74AEAA-A704-4208-AE3A-20098C0DE42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000721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2B2E59-D881-4175-AA90-B94B276367CB}" type="datetimeFigureOut">
              <a:rPr lang="en-GB" smtClean="0"/>
              <a:t>22/07/2014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74AEAA-A704-4208-AE3A-20098C0DE42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547504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2B2E59-D881-4175-AA90-B94B276367CB}" type="datetimeFigureOut">
              <a:rPr lang="en-GB" smtClean="0"/>
              <a:t>22/07/2014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74AEAA-A704-4208-AE3A-20098C0DE42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50506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475656" y="2498120"/>
            <a:ext cx="6174432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4000" b="1" dirty="0">
                <a:latin typeface="British Council Sans" panose="020B0504020202020204" pitchFamily="34" charset="0"/>
              </a:rPr>
              <a:t>The Lord Mayor’s Show </a:t>
            </a:r>
          </a:p>
          <a:p>
            <a:pPr algn="ctr"/>
            <a:r>
              <a:rPr lang="en-GB" sz="4000" b="1" dirty="0">
                <a:latin typeface="British Council Sans" panose="020B0504020202020204" pitchFamily="34" charset="0"/>
              </a:rPr>
              <a:t>and</a:t>
            </a:r>
          </a:p>
          <a:p>
            <a:pPr algn="ctr"/>
            <a:r>
              <a:rPr lang="en-GB" sz="4000" b="1" dirty="0">
                <a:latin typeface="British Council Sans" panose="020B0504020202020204" pitchFamily="34" charset="0"/>
              </a:rPr>
              <a:t>Notting Hill Carnival</a:t>
            </a:r>
          </a:p>
        </p:txBody>
      </p:sp>
    </p:spTree>
    <p:extLst>
      <p:ext uri="{BB962C8B-B14F-4D97-AF65-F5344CB8AC3E}">
        <p14:creationId xmlns:p14="http://schemas.microsoft.com/office/powerpoint/2010/main" val="40691694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Johngillespie\Downloads\DHFR7F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924" y="360434"/>
            <a:ext cx="9145967" cy="61371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743373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Johngillespie\Downloads\carnival_notting_hill_iStock_000026797997Medium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77405"/>
            <a:ext cx="9144000" cy="61031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710376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agna_Carta_templat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Magna_Carta_template</Template>
  <TotalTime>16</TotalTime>
  <Words>8</Words>
  <Application>Microsoft Office PowerPoint</Application>
  <PresentationFormat>On-screen Show (4:3)</PresentationFormat>
  <Paragraphs>3</Paragraphs>
  <Slides>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4" baseType="lpstr">
      <vt:lpstr>Magna_Carta_template</vt:lpstr>
      <vt:lpstr>PowerPoint Presentation</vt:lpstr>
      <vt:lpstr>PowerPoint Presentation</vt:lpstr>
      <vt:lpstr>PowerPoint Presentation</vt:lpstr>
    </vt:vector>
  </TitlesOfParts>
  <Company>British Council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Gillespie, John (E&amp;E)</dc:creator>
  <cp:lastModifiedBy>Gillespie, John (E&amp;E)</cp:lastModifiedBy>
  <cp:revision>2</cp:revision>
  <dcterms:created xsi:type="dcterms:W3CDTF">2014-07-22T17:08:30Z</dcterms:created>
  <dcterms:modified xsi:type="dcterms:W3CDTF">2014-07-22T17:25:04Z</dcterms:modified>
</cp:coreProperties>
</file>