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152F-9E16-4BD1-8921-8DCBD7A91997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C1D4F-D5F0-4CDF-A254-BE3B4B9C3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32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  <a:r>
              <a:rPr lang="en-GB" dirty="0" smtClean="0"/>
              <a:t>E (AUS) 575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D1829-928C-8E42-9B91-66487D951B2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http://media.iwm.org.uk/iwm/mediaLib/231/media-231316/large.jpg?action=</a:t>
            </a:r>
            <a:r>
              <a:rPr lang="en-US" dirty="0" err="1" smtClean="0"/>
              <a:t>d&amp;cat</a:t>
            </a:r>
            <a:r>
              <a:rPr lang="en-US" dirty="0" smtClean="0"/>
              <a:t>=photographs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D1829-928C-8E42-9B91-66487D951B2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http://media.iwm.org.uk/iwm/mediaLib/230/media-230353/large.jpg?action=</a:t>
            </a:r>
            <a:r>
              <a:rPr lang="en-US" dirty="0" err="1" smtClean="0"/>
              <a:t>d&amp;cat</a:t>
            </a:r>
            <a:r>
              <a:rPr lang="en-US" dirty="0" smtClean="0"/>
              <a:t>=photographs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D1829-928C-8E42-9B91-66487D951B2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D1829-928C-8E42-9B91-66487D951B2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5D95-91C4-49F7-ACFF-A68B9609964D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1FE-E9A6-480A-9713-E4C22DC04460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4599-3664-4A06-A972-604D207B8A65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F448-32D6-45E2-9654-D63CD203A757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055A-D922-419B-8F65-7921B3E05C6F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1440-75B2-4DE5-BF07-946AA68008DD}" type="datetime1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92BF-2716-4706-83AD-2C8AC9248509}" type="datetime1">
              <a:rPr lang="en-GB" smtClean="0"/>
              <a:t>19/11/2014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15B2-540A-4C05-B3CD-02762C80AD4D}" type="datetime1">
              <a:rPr lang="en-GB" smtClean="0"/>
              <a:t>19/11/2014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FD7B-1DD1-49C0-AE60-3314241924EE}" type="datetime1">
              <a:rPr lang="en-GB" smtClean="0"/>
              <a:t>19/11/2014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D7D3-6AC8-4E2B-A084-AD8CEAC31CC5}" type="datetime1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7041-B2C5-4859-AAD0-E1C839062D06}" type="datetime1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26B8-CB5C-4A14-8BC7-1FF9354443AF}" type="datetime1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516" y="2361456"/>
            <a:ext cx="5847804" cy="779512"/>
          </a:xfrm>
        </p:spPr>
        <p:txBody>
          <a:bodyPr>
            <a:noAutofit/>
          </a:bodyPr>
          <a:lstStyle/>
          <a:p>
            <a:pPr algn="l"/>
            <a:r>
              <a:rPr lang="en-US" sz="3800" b="1" dirty="0" smtClean="0">
                <a:solidFill>
                  <a:schemeClr val="bg1"/>
                </a:solidFill>
                <a:latin typeface="Arial"/>
                <a:cs typeface="Arial"/>
              </a:rPr>
              <a:t>First World War</a:t>
            </a:r>
            <a:endParaRPr lang="en-US" sz="3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053" name="Picture 5" descr="\\UK_LON1B_MS101\HOME$\Johngillespie\Desktop\FWW-isolat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386628" cy="138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62" y="476672"/>
            <a:ext cx="3268883" cy="48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84176" y="3400544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300" b="1" dirty="0">
                <a:solidFill>
                  <a:srgbClr val="FFFFFF"/>
                </a:solidFill>
                <a:latin typeface="British Council Sans" panose="020B0504020202020204" pitchFamily="34" charset="0"/>
                <a:cs typeface="Courier New" pitchFamily="49" charset="0"/>
              </a:rPr>
              <a:t>Letters Home</a:t>
            </a:r>
          </a:p>
          <a:p>
            <a:r>
              <a:rPr lang="en-GB" b="1" dirty="0">
                <a:solidFill>
                  <a:srgbClr val="FFFFFF"/>
                </a:solidFill>
                <a:latin typeface="British Council Sans" panose="020B0504020202020204" pitchFamily="34" charset="0"/>
                <a:cs typeface="Courier New" pitchFamily="49" charset="0"/>
              </a:rPr>
              <a:t>Task 2:  Life in a Trench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094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World War  1, soldiers  lived in trenches to protect themselves from the enemy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E(AUS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575) </a:t>
            </a:r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828" y="64124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Q56198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66" y="320875"/>
            <a:ext cx="4212468" cy="577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0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-::media.iwm.org.uk:iwm:mediaLib:231:media-231316:large.jpg?action=d&amp;cat=photograph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206" y="329398"/>
            <a:ext cx="7182194" cy="56918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504" y="6289575"/>
            <a:ext cx="89279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soldiers</a:t>
            </a:r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constructed the trenches themselves </a:t>
            </a:r>
            <a:r>
              <a:rPr lang="en-GB"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GB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</a:t>
            </a:r>
            <a:r>
              <a:rPr lang="en-GB"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5092) </a:t>
            </a:r>
            <a:endParaRPr lang="en-GB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96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094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soldiers worked, ate and rested </a:t>
            </a:r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trenches </a:t>
            </a:r>
            <a:r>
              <a:rPr lang="en-GB"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GB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(Q 4099) </a:t>
            </a:r>
            <a:endParaRPr lang="en-GB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1000"/>
            <a:ext cx="7162800" cy="572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5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8966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Soldiers </a:t>
            </a:r>
            <a:r>
              <a:rPr lang="en-GB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tried to keep </a:t>
            </a:r>
            <a:r>
              <a:rPr lang="en-GB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cheerful </a:t>
            </a:r>
            <a:r>
              <a:rPr lang="en-GB"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GB"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(Q4475) </a:t>
            </a:r>
            <a:endParaRPr lang="en-GB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88" y="381000"/>
            <a:ext cx="7529023" cy="552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2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rst_World_War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First_World_War_template</Template>
  <TotalTime>11</TotalTime>
  <Words>89</Words>
  <Application>Microsoft Office PowerPoint</Application>
  <PresentationFormat>On-screen Show (4:3)</PresentationFormat>
  <Paragraphs>15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First_World_War_template</vt:lpstr>
      <vt:lpstr>First World War</vt:lpstr>
      <vt:lpstr>PowerPoint Presentation</vt:lpstr>
      <vt:lpstr>PowerPoint Presentation</vt:lpstr>
      <vt:lpstr>PowerPoint Presentation</vt:lpstr>
      <vt:lpstr>PowerPoint Presentation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World War</dc:title>
  <dc:creator>Gillespie, John (E&amp;E)</dc:creator>
  <cp:lastModifiedBy>Gillespie, John (E&amp;E)</cp:lastModifiedBy>
  <cp:revision>3</cp:revision>
  <dcterms:created xsi:type="dcterms:W3CDTF">2014-08-15T09:30:42Z</dcterms:created>
  <dcterms:modified xsi:type="dcterms:W3CDTF">2014-11-19T11:08:22Z</dcterms:modified>
</cp:coreProperties>
</file>