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899BA-0025-FEC4-19FA-DE742FD3B9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4DFFF-D882-0303-1FEB-F7576347D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74E13-DB00-F169-A7D8-3FCD23884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54BBB-8EF9-EE55-37BB-2C39AFCE2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749A5-91C5-A096-E0BF-65B4D6B67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971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344CF-92E4-D94B-0DDE-956BD7816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225A9-F4B5-078B-AFF1-3D1654FA13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E51E1-DB3C-6DAD-6455-B7AC87F88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B6519-8D73-AF63-5D69-19755891A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498A1-AC50-A530-E7FE-68906F97E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79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4C3121-E9E2-E923-DC86-9297877C33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270143-768E-146F-C630-1C482957A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A9DF5-FD77-F905-A1EC-035D70F7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77BC7-708B-FC28-759F-82456D2A5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259B3-7D6E-1962-A6BB-A16D6FB56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756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1F36-0A4F-ED2E-D03C-32F6A6D19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DD044-99B4-65DD-4878-1A032F104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44B12-C690-A1E9-2984-AA56794D7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3C71D-C94C-075C-3D5A-07F7A8918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8FB5E-80DA-4F85-B01C-FF1F898AE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942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B1A8D-A0F9-0987-4F3D-13F9C08D1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F06C9-C92B-C532-99B7-66BB9100D3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81134-325A-A5AE-C1BA-8604DDFB4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87633-E848-B94B-19A9-EBBAA9940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AD6E9-1DF9-ECAB-AB3C-FF2B7E17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95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62301-EECC-FC53-88E1-9517C6B18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CA1B3-1B20-F8EF-D2BB-AF41E05188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84B780-1E8F-EF7A-4D65-FDE4A54F0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FC0C1-A2E0-E86C-4B33-BBDDD74BF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207A8-A791-09BF-3C7F-F7252508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F26EE-98C8-C888-5645-6D028FBB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35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8EC81-4D86-9AA1-2A65-2CD8B898D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70D93-59D5-BCC4-B737-E14171034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FAD61D-6553-6FFD-3526-086AE9B73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8DD490-7976-B4DB-158C-110C0FED10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BC4560-CF09-5C8A-0F14-B8BC5C2470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B01A7C-9182-1F67-E011-5349A21A4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0F9E88-0EC2-C1E5-C0F0-C3CE16597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4E2225-D6BE-0895-CA8D-5D0180A26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342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E81F2-95C6-0D3F-9CE5-E3FD65968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8BA0CC-9253-8319-DBBD-33C507F1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46EA04-CC33-F696-ECF4-519AC9E24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C2536-4AC3-07B4-655B-FF2A88403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86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7E9BA3-7FEE-7608-506C-693809B97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2FE09E-BBC8-356A-9722-C02A5EB59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723E6-798D-B337-69E2-9A8464D4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50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7A49A-A78C-F46C-81C6-8FDF382A8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FB4E1-52AA-D8A1-A476-409A4DB43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AF4C61-A605-0867-F8B1-092CBF40F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911C77-F9C7-2FC8-B350-3703190F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46AD6-A5D3-9664-2653-1A6F2D596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8B47F-772D-D26F-A117-4108BDA5B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058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1A6B0-CFB8-D0E2-F885-E33E71B00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3C37D3-9BAF-E753-500C-F520A82E57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18353D-DB4A-2E56-2D5F-0A539869EC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BAF9C-B086-2BC5-44F5-D00F13320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28565-1ED2-80D6-414F-A92DB6994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D9814-B383-809C-DF93-8C5BD012A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68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089A26-7DC6-90F1-8699-4BB9BFEF8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F6F21-AFFC-F757-B9DF-3D6A45785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67A5D-6ABD-E92C-4DEC-C83D855A5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84CC98-31E7-48E4-9E00-8CE4351B1373}" type="datetimeFigureOut">
              <a:rPr lang="en-GB" smtClean="0"/>
              <a:t>14/06/2024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7046B-8181-8706-7715-D50C39D5A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EA658-3523-85BD-CE82-BD08B9C922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43B944-96C8-48CD-9CD9-F5EE9027F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66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D8BD9E2-C94B-DB32-A714-CE7E39ABB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95" y="375665"/>
            <a:ext cx="1362459" cy="391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36F738-B00F-C286-9887-D58B0A313A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7738" y="1045182"/>
            <a:ext cx="7581323" cy="47676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1AD089-420F-0FEF-3A6E-5EC819F62D1D}"/>
              </a:ext>
            </a:extLst>
          </p:cNvPr>
          <p:cNvSpPr txBox="1"/>
          <p:nvPr/>
        </p:nvSpPr>
        <p:spPr>
          <a:xfrm>
            <a:off x="152400" y="63971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876F1A-34FD-9975-9407-9C0595076A04}"/>
              </a:ext>
            </a:extLst>
          </p:cNvPr>
          <p:cNvSpPr txBox="1"/>
          <p:nvPr/>
        </p:nvSpPr>
        <p:spPr>
          <a:xfrm>
            <a:off x="2200275" y="248333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ideal teacher</a:t>
            </a:r>
          </a:p>
        </p:txBody>
      </p:sp>
    </p:spTree>
    <p:extLst>
      <p:ext uri="{BB962C8B-B14F-4D97-AF65-F5344CB8AC3E}">
        <p14:creationId xmlns:p14="http://schemas.microsoft.com/office/powerpoint/2010/main" val="356167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D8BD9E2-C94B-DB32-A714-CE7E39ABB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95" y="375665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1AD089-420F-0FEF-3A6E-5EC819F62D1D}"/>
              </a:ext>
            </a:extLst>
          </p:cNvPr>
          <p:cNvSpPr txBox="1"/>
          <p:nvPr/>
        </p:nvSpPr>
        <p:spPr>
          <a:xfrm>
            <a:off x="152400" y="63971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876F1A-34FD-9975-9407-9C0595076A04}"/>
              </a:ext>
            </a:extLst>
          </p:cNvPr>
          <p:cNvSpPr txBox="1"/>
          <p:nvPr/>
        </p:nvSpPr>
        <p:spPr>
          <a:xfrm>
            <a:off x="2200275" y="248333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a word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51372DB-5EE6-5ED5-5CC9-D9695CD87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764032"/>
              </p:ext>
            </p:extLst>
          </p:nvPr>
        </p:nvGraphicFramePr>
        <p:xfrm>
          <a:off x="1228724" y="963577"/>
          <a:ext cx="8128000" cy="539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5250">
                  <a:extLst>
                    <a:ext uri="{9D8B030D-6E8A-4147-A177-3AD203B41FA5}">
                      <a16:colId xmlns:a16="http://schemas.microsoft.com/office/drawing/2014/main" val="2715258654"/>
                    </a:ext>
                  </a:extLst>
                </a:gridCol>
                <a:gridCol w="5492750">
                  <a:extLst>
                    <a:ext uri="{9D8B030D-6E8A-4147-A177-3AD203B41FA5}">
                      <a16:colId xmlns:a16="http://schemas.microsoft.com/office/drawing/2014/main" val="3206829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200000"/>
                        </a:lnSpc>
                        <a:buFont typeface="+mj-lt"/>
                        <a:buAutoNum type="arabicParenR"/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_ _ z _ _ g </a:t>
                      </a:r>
                    </a:p>
                    <a:p>
                      <a:pPr marL="342900" indent="-342900">
                        <a:lnSpc>
                          <a:spcPct val="200000"/>
                        </a:lnSpc>
                        <a:buFont typeface="+mj-lt"/>
                        <a:buAutoNum type="arabicParenR"/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_ g _ y</a:t>
                      </a:r>
                    </a:p>
                    <a:p>
                      <a:pPr marL="342900" indent="-342900">
                        <a:lnSpc>
                          <a:spcPct val="200000"/>
                        </a:lnSpc>
                        <a:buFont typeface="+mj-lt"/>
                        <a:buAutoNum type="arabicParenR"/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_ _ m _ _ _ </a:t>
                      </a:r>
                    </a:p>
                    <a:p>
                      <a:pPr marL="342900" indent="-342900">
                        <a:lnSpc>
                          <a:spcPct val="200000"/>
                        </a:lnSpc>
                        <a:buFont typeface="+mj-lt"/>
                        <a:buAutoNum type="arabicParenR"/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r _ </a:t>
                      </a:r>
                      <a:r>
                        <a:rPr lang="en-GB" sz="1600" dirty="0" err="1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 _ _ </a:t>
                      </a:r>
                    </a:p>
                    <a:p>
                      <a:pPr marL="342900" indent="-342900">
                        <a:lnSpc>
                          <a:spcPct val="200000"/>
                        </a:lnSpc>
                        <a:buFont typeface="+mj-lt"/>
                        <a:buAutoNum type="arabicParenR"/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 _ _ t_ _ _</a:t>
                      </a:r>
                    </a:p>
                    <a:p>
                      <a:pPr marL="342900" indent="-342900">
                        <a:lnSpc>
                          <a:spcPct val="200000"/>
                        </a:lnSpc>
                        <a:buFont typeface="+mj-lt"/>
                        <a:buAutoNum type="arabicParenR"/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 _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 _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 _ n_ _ _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1600" b="1" kern="1200" dirty="0" err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sh</a:t>
                      </a:r>
                      <a:r>
                        <a:rPr lang="en-US" sz="16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_ _</a:t>
                      </a:r>
                      <a:endParaRPr lang="en-GB" sz="16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indent="-342900">
                        <a:lnSpc>
                          <a:spcPct val="200000"/>
                        </a:lnSpc>
                        <a:buFont typeface="+mj-lt"/>
                        <a:buAutoNum type="arabicParenR"/>
                      </a:pPr>
                      <a:r>
                        <a:rPr lang="en-GB" sz="1600" dirty="0" err="1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smi</a:t>
                      </a: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 _ </a:t>
                      </a:r>
                    </a:p>
                    <a:p>
                      <a:pPr marL="342900" indent="-342900">
                        <a:lnSpc>
                          <a:spcPct val="200000"/>
                        </a:lnSpc>
                        <a:buFont typeface="+mj-lt"/>
                        <a:buAutoNum type="arabicParenR"/>
                      </a:pPr>
                      <a:r>
                        <a:rPr lang="en-US" sz="1600" b="1" kern="1200" dirty="0">
                          <a:solidFill>
                            <a:srgbClr val="23085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tell  a  jo _</a:t>
                      </a:r>
                      <a:endParaRPr lang="en-GB" sz="1600" dirty="0">
                        <a:solidFill>
                          <a:srgbClr val="23085A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Brilliant, fantastic!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annoyed about something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example, elephants and horses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Being nice to others</a:t>
                      </a:r>
                    </a:p>
                    <a:p>
                      <a:pPr defTabSz="695325">
                        <a:lnSpc>
                          <a:spcPct val="200000"/>
                        </a:lnSpc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subject where you study the past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Nice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Unkind, not sharing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 example, Mars and Jupiter</a:t>
                      </a:r>
                      <a:endParaRPr lang="en-GB" sz="16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Speak very loudly (sometimes angrily)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Move your mouth to show you are happy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6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Say a funny story to make people laugh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430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95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D8BD9E2-C94B-DB32-A714-CE7E39ABB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95" y="375665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1AD089-420F-0FEF-3A6E-5EC819F62D1D}"/>
              </a:ext>
            </a:extLst>
          </p:cNvPr>
          <p:cNvSpPr txBox="1"/>
          <p:nvPr/>
        </p:nvSpPr>
        <p:spPr>
          <a:xfrm>
            <a:off x="152400" y="63971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020215-8CFA-61EE-AB09-A057BF50DC16}"/>
              </a:ext>
            </a:extLst>
          </p:cNvPr>
          <p:cNvSpPr txBox="1"/>
          <p:nvPr/>
        </p:nvSpPr>
        <p:spPr>
          <a:xfrm>
            <a:off x="2305050" y="1026868"/>
            <a:ext cx="7143750" cy="5238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amazing   </a:t>
            </a:r>
          </a:p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angry   </a:t>
            </a:r>
          </a:p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animals   </a:t>
            </a:r>
          </a:p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friendly   </a:t>
            </a:r>
          </a:p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history   </a:t>
            </a:r>
          </a:p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kind   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 mean  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8. planets  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9. shout  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10. smile  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11. tell a joke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8CE3A6-B1A0-E6EF-3CAC-B6F69E8C19C6}"/>
              </a:ext>
            </a:extLst>
          </p:cNvPr>
          <p:cNvSpPr txBox="1"/>
          <p:nvPr/>
        </p:nvSpPr>
        <p:spPr>
          <a:xfrm>
            <a:off x="2200275" y="248333"/>
            <a:ext cx="7524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a word - answers</a:t>
            </a:r>
          </a:p>
        </p:txBody>
      </p:sp>
    </p:spTree>
    <p:extLst>
      <p:ext uri="{BB962C8B-B14F-4D97-AF65-F5344CB8AC3E}">
        <p14:creationId xmlns:p14="http://schemas.microsoft.com/office/powerpoint/2010/main" val="1608495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D8BD9E2-C94B-DB32-A714-CE7E39ABB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95" y="375665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1AD089-420F-0FEF-3A6E-5EC819F62D1D}"/>
              </a:ext>
            </a:extLst>
          </p:cNvPr>
          <p:cNvSpPr txBox="1"/>
          <p:nvPr/>
        </p:nvSpPr>
        <p:spPr>
          <a:xfrm>
            <a:off x="152400" y="63971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876F1A-34FD-9975-9407-9C0595076A04}"/>
              </a:ext>
            </a:extLst>
          </p:cNvPr>
          <p:cNvSpPr txBox="1"/>
          <p:nvPr/>
        </p:nvSpPr>
        <p:spPr>
          <a:xfrm>
            <a:off x="2200275" y="248333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of speech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4425CF-A0B2-EBE6-D094-03CC9B6F2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987197"/>
              </p:ext>
            </p:extLst>
          </p:nvPr>
        </p:nvGraphicFramePr>
        <p:xfrm>
          <a:off x="2771776" y="1885949"/>
          <a:ext cx="7648574" cy="31527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6387">
                  <a:extLst>
                    <a:ext uri="{9D8B030D-6E8A-4147-A177-3AD203B41FA5}">
                      <a16:colId xmlns:a16="http://schemas.microsoft.com/office/drawing/2014/main" val="2657385192"/>
                    </a:ext>
                  </a:extLst>
                </a:gridCol>
                <a:gridCol w="2485217">
                  <a:extLst>
                    <a:ext uri="{9D8B030D-6E8A-4147-A177-3AD203B41FA5}">
                      <a16:colId xmlns:a16="http://schemas.microsoft.com/office/drawing/2014/main" val="1554431335"/>
                    </a:ext>
                  </a:extLst>
                </a:gridCol>
                <a:gridCol w="2486970">
                  <a:extLst>
                    <a:ext uri="{9D8B030D-6E8A-4147-A177-3AD203B41FA5}">
                      <a16:colId xmlns:a16="http://schemas.microsoft.com/office/drawing/2014/main" val="2712020539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Adjective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Noun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866385"/>
                  </a:ext>
                </a:extLst>
              </a:tr>
              <a:tr h="525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amazing</a:t>
                      </a:r>
                      <a:endParaRPr lang="en-GB" sz="2000" b="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shout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357308"/>
                  </a:ext>
                </a:extLst>
              </a:tr>
              <a:tr h="525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endParaRPr lang="en-GB" sz="2000" b="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animals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smile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645058"/>
                  </a:ext>
                </a:extLst>
              </a:tr>
              <a:tr h="525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kind</a:t>
                      </a:r>
                      <a:endParaRPr lang="en-GB" sz="2000" b="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planets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271115"/>
                  </a:ext>
                </a:extLst>
              </a:tr>
              <a:tr h="525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angry</a:t>
                      </a:r>
                      <a:endParaRPr lang="en-GB" sz="2000" b="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  <a:tabLst>
                          <a:tab pos="228600" algn="l"/>
                        </a:tabLs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tell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065466"/>
                  </a:ext>
                </a:extLst>
              </a:tr>
              <a:tr h="5254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  <a:endParaRPr lang="en-GB" sz="2000" b="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shout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08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431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530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D8BD9E2-C94B-DB32-A714-CE7E39ABB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95" y="375665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1AD089-420F-0FEF-3A6E-5EC819F62D1D}"/>
              </a:ext>
            </a:extLst>
          </p:cNvPr>
          <p:cNvSpPr txBox="1"/>
          <p:nvPr/>
        </p:nvSpPr>
        <p:spPr>
          <a:xfrm>
            <a:off x="152400" y="63971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876F1A-34FD-9975-9407-9C0595076A04}"/>
              </a:ext>
            </a:extLst>
          </p:cNvPr>
          <p:cNvSpPr txBox="1"/>
          <p:nvPr/>
        </p:nvSpPr>
        <p:spPr>
          <a:xfrm>
            <a:off x="2200274" y="248333"/>
            <a:ext cx="7439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 - My ideal teacher</a:t>
            </a:r>
          </a:p>
          <a:p>
            <a:endParaRPr lang="en-GB" sz="3600" b="1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3A7D6C-12C0-F34E-8B25-FBA75E533BDB}"/>
              </a:ext>
            </a:extLst>
          </p:cNvPr>
          <p:cNvSpPr txBox="1"/>
          <p:nvPr/>
        </p:nvSpPr>
        <p:spPr>
          <a:xfrm>
            <a:off x="747520" y="1256232"/>
            <a:ext cx="10187180" cy="4651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ideal teacher is always _______________ and _______________.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She’s never _______________ or _______________.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ideal teacher always _______________. She never _______________!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she __________ __________ I love that!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ideal teacher knows all about ____________________.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knows a lot about ____________________ and ___________________ too!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course … she teaches me lots of ____________________ things!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8E7361-181D-21C3-53FB-812FD5E26D2F}"/>
              </a:ext>
            </a:extLst>
          </p:cNvPr>
          <p:cNvSpPr txBox="1"/>
          <p:nvPr/>
        </p:nvSpPr>
        <p:spPr>
          <a:xfrm>
            <a:off x="9782174" y="848497"/>
            <a:ext cx="2066925" cy="5591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amazing   </a:t>
            </a:r>
          </a:p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angry   </a:t>
            </a:r>
          </a:p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animals   </a:t>
            </a:r>
          </a:p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friendly   </a:t>
            </a:r>
          </a:p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history   </a:t>
            </a:r>
          </a:p>
          <a:p>
            <a:pPr marL="800100" indent="-342900">
              <a:lnSpc>
                <a:spcPct val="115000"/>
              </a:lnSpc>
              <a:spcAft>
                <a:spcPts val="1000"/>
              </a:spcAft>
              <a:buAutoNum type="arabicPeriod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kind   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 mean  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8. planets  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9. shout  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10. smile   </a:t>
            </a: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11. tell a joke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7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D8BD9E2-C94B-DB32-A714-CE7E39ABB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95" y="375665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1AD089-420F-0FEF-3A6E-5EC819F62D1D}"/>
              </a:ext>
            </a:extLst>
          </p:cNvPr>
          <p:cNvSpPr txBox="1"/>
          <p:nvPr/>
        </p:nvSpPr>
        <p:spPr>
          <a:xfrm>
            <a:off x="152400" y="63971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876F1A-34FD-9975-9407-9C0595076A04}"/>
              </a:ext>
            </a:extLst>
          </p:cNvPr>
          <p:cNvSpPr txBox="1"/>
          <p:nvPr/>
        </p:nvSpPr>
        <p:spPr>
          <a:xfrm>
            <a:off x="2200275" y="248333"/>
            <a:ext cx="9444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ideal teacher – suggested answers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1B22F9-B82E-D481-05B5-A63D4418A1B3}"/>
              </a:ext>
            </a:extLst>
          </p:cNvPr>
          <p:cNvSpPr txBox="1"/>
          <p:nvPr/>
        </p:nvSpPr>
        <p:spPr>
          <a:xfrm>
            <a:off x="1704974" y="1151775"/>
            <a:ext cx="9705975" cy="4194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My ideal teacher is always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friendly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kind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She’s never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angry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or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mean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My ideal teacher always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smiles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She never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shouts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!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Sometimes she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tells a joke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or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sings a song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I love that!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My ideal teacher knows all about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history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She knows a lot about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animals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planets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too!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of course … she teaches me lots of </a:t>
            </a:r>
            <a:r>
              <a:rPr lang="en-GB" sz="2000" u="sng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amazing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things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526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9D8BD9E2-C94B-DB32-A714-CE7E39ABB2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95" y="375665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81AD089-420F-0FEF-3A6E-5EC819F62D1D}"/>
              </a:ext>
            </a:extLst>
          </p:cNvPr>
          <p:cNvSpPr txBox="1"/>
          <p:nvPr/>
        </p:nvSpPr>
        <p:spPr>
          <a:xfrm>
            <a:off x="152400" y="63971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876F1A-34FD-9975-9407-9C0595076A04}"/>
              </a:ext>
            </a:extLst>
          </p:cNvPr>
          <p:cNvSpPr txBox="1"/>
          <p:nvPr/>
        </p:nvSpPr>
        <p:spPr>
          <a:xfrm>
            <a:off x="2200274" y="248333"/>
            <a:ext cx="7439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 - My ideal teacher</a:t>
            </a:r>
          </a:p>
          <a:p>
            <a:endParaRPr lang="en-GB" sz="3600" b="1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3A7D6C-12C0-F34E-8B25-FBA75E533BDB}"/>
              </a:ext>
            </a:extLst>
          </p:cNvPr>
          <p:cNvSpPr txBox="1"/>
          <p:nvPr/>
        </p:nvSpPr>
        <p:spPr>
          <a:xfrm>
            <a:off x="747520" y="1256232"/>
            <a:ext cx="10187180" cy="4651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ideal teacher is always _______________ and _______________.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She’s never _______________ or _______________.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ideal teacher always _______________. She never _______________!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she __________ __________ I love that!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ideal teacher knows all about ____________________.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 knows a lot about ____________________ and ___________________ too!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course … she teaches me lots of ____________________ things!</a:t>
            </a:r>
          </a:p>
        </p:txBody>
      </p:sp>
    </p:spTree>
    <p:extLst>
      <p:ext uri="{BB962C8B-B14F-4D97-AF65-F5344CB8AC3E}">
        <p14:creationId xmlns:p14="http://schemas.microsoft.com/office/powerpoint/2010/main" val="3411268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461</Words>
  <Application>Microsoft Office PowerPoint</Application>
  <PresentationFormat>Widescreen</PresentationFormat>
  <Paragraphs>103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1</cp:revision>
  <dcterms:created xsi:type="dcterms:W3CDTF">2024-06-14T10:15:34Z</dcterms:created>
  <dcterms:modified xsi:type="dcterms:W3CDTF">2024-06-14T15:21:52Z</dcterms:modified>
</cp:coreProperties>
</file>