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80" d="100"/>
          <a:sy n="80" d="100"/>
        </p:scale>
        <p:origin x="-4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4ADF0-FB83-6744-86B2-BCB7FC012A1C}" type="datetimeFigureOut">
              <a:rPr lang="en-US" smtClean="0"/>
              <a:t>09/12/13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E0D6-A533-C749-945B-E834677A59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4ADF0-FB83-6744-86B2-BCB7FC012A1C}" type="datetimeFigureOut">
              <a:rPr lang="en-US" smtClean="0"/>
              <a:t>09/12/13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E0D6-A533-C749-945B-E834677A59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4ADF0-FB83-6744-86B2-BCB7FC012A1C}" type="datetimeFigureOut">
              <a:rPr lang="en-US" smtClean="0"/>
              <a:t>09/12/13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E0D6-A533-C749-945B-E834677A59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4ADF0-FB83-6744-86B2-BCB7FC012A1C}" type="datetimeFigureOut">
              <a:rPr lang="en-US" smtClean="0"/>
              <a:t>09/12/13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E0D6-A533-C749-945B-E834677A59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4ADF0-FB83-6744-86B2-BCB7FC012A1C}" type="datetimeFigureOut">
              <a:rPr lang="en-US" smtClean="0"/>
              <a:t>09/12/13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E0D6-A533-C749-945B-E834677A59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4ADF0-FB83-6744-86B2-BCB7FC012A1C}" type="datetimeFigureOut">
              <a:rPr lang="en-US" smtClean="0"/>
              <a:t>09/12/13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E0D6-A533-C749-945B-E834677A59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4ADF0-FB83-6744-86B2-BCB7FC012A1C}" type="datetimeFigureOut">
              <a:rPr lang="en-US" smtClean="0"/>
              <a:t>09/12/13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E0D6-A533-C749-945B-E834677A59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4ADF0-FB83-6744-86B2-BCB7FC012A1C}" type="datetimeFigureOut">
              <a:rPr lang="en-US" smtClean="0"/>
              <a:t>09/12/13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E0D6-A533-C749-945B-E834677A59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4ADF0-FB83-6744-86B2-BCB7FC012A1C}" type="datetimeFigureOut">
              <a:rPr lang="en-US" smtClean="0"/>
              <a:t>09/12/13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E0D6-A533-C749-945B-E834677A59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4ADF0-FB83-6744-86B2-BCB7FC012A1C}" type="datetimeFigureOut">
              <a:rPr lang="en-US" smtClean="0"/>
              <a:t>09/12/13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E0D6-A533-C749-945B-E834677A59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4ADF0-FB83-6744-86B2-BCB7FC012A1C}" type="datetimeFigureOut">
              <a:rPr lang="en-US" smtClean="0"/>
              <a:t>09/12/13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E0D6-A533-C749-945B-E834677A59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4ADF0-FB83-6744-86B2-BCB7FC012A1C}" type="datetimeFigureOut">
              <a:rPr lang="en-US" smtClean="0"/>
              <a:t>09/12/13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6E0D6-A533-C749-945B-E834677A59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3X0F5.jpg"/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-43284"/>
            <a:ext cx="4572000" cy="685641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9EKP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8895"/>
            <a:ext cx="9144000" cy="6360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NPX1B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6304" y="0"/>
            <a:ext cx="9596608" cy="6858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Anthony Cosgrove</dc:creator>
  <cp:lastModifiedBy/>
  <cp:revision>3</cp:revision>
  <dcterms:created xsi:type="dcterms:W3CDTF">2013-10-01T18:09:18Z</dcterms:created>
  <dcterms:modified xsi:type="dcterms:W3CDTF">2013-12-09T14:17:12Z</dcterms:modified>
</cp:coreProperties>
</file>