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5.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6.xml" ContentType="application/vnd.openxmlformats-officedocument.theme+xml"/>
  <Override PartName="/ppt/slideLayouts/slideLayout32.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709" r:id="rId1"/>
    <p:sldMasterId id="2147483754" r:id="rId2"/>
    <p:sldMasterId id="2147483727" r:id="rId3"/>
    <p:sldMasterId id="2147483759" r:id="rId4"/>
    <p:sldMasterId id="2147483660" r:id="rId5"/>
    <p:sldMasterId id="2147483765" r:id="rId6"/>
    <p:sldMasterId id="2147483700" r:id="rId7"/>
  </p:sldMasterIdLst>
  <p:notesMasterIdLst>
    <p:notesMasterId r:id="rId18"/>
  </p:notesMasterIdLst>
  <p:handoutMasterIdLst>
    <p:handoutMasterId r:id="rId19"/>
  </p:handoutMasterIdLst>
  <p:sldIdLst>
    <p:sldId id="281" r:id="rId8"/>
    <p:sldId id="297" r:id="rId9"/>
    <p:sldId id="299" r:id="rId10"/>
    <p:sldId id="300" r:id="rId11"/>
    <p:sldId id="301" r:id="rId12"/>
    <p:sldId id="298" r:id="rId13"/>
    <p:sldId id="302" r:id="rId14"/>
    <p:sldId id="303" r:id="rId15"/>
    <p:sldId id="304" r:id="rId16"/>
    <p:sldId id="291" r:id="rId17"/>
  </p:sldIdLst>
  <p:sldSz cx="12192000" cy="6858000"/>
  <p:notesSz cx="6858000" cy="9144000"/>
  <p:embeddedFontLst>
    <p:embeddedFont>
      <p:font typeface="British Council Sans" panose="020B0604020202020204" charset="0"/>
      <p:regular r:id="rId20"/>
      <p:bold r:id="rId21"/>
      <p:italic r:id="rId22"/>
      <p:boldItalic r:id="rId23"/>
    </p:embeddedFont>
    <p:embeddedFont>
      <p:font typeface="British Council Sans Headline" panose="020B0604020202020204" charset="0"/>
      <p:regular r:id="rId24"/>
      <p:bold r:id="rId25"/>
      <p:italic r:id="rId26"/>
      <p:boldItalic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CB9"/>
    <a:srgbClr val="92006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5091" autoAdjust="0"/>
    <p:restoredTop sz="91803" autoAdjust="0"/>
  </p:normalViewPr>
  <p:slideViewPr>
    <p:cSldViewPr snapToGrid="0" snapToObjects="1">
      <p:cViewPr varScale="1">
        <p:scale>
          <a:sx n="80" d="100"/>
          <a:sy n="80" d="100"/>
        </p:scale>
        <p:origin x="996" y="90"/>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2" d="100"/>
          <a:sy n="82" d="100"/>
        </p:scale>
        <p:origin x="2784" y="1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notesMaster" Target="notesMasters/notesMaster1.xml"/><Relationship Id="rId26" Type="http://schemas.openxmlformats.org/officeDocument/2006/relationships/font" Target="fonts/font7.fntdata"/><Relationship Id="rId3" Type="http://schemas.openxmlformats.org/officeDocument/2006/relationships/slideMaster" Target="slideMasters/slideMaster3.xml"/><Relationship Id="rId21" Type="http://schemas.openxmlformats.org/officeDocument/2006/relationships/font" Target="fonts/font2.fntdata"/><Relationship Id="rId7" Type="http://schemas.openxmlformats.org/officeDocument/2006/relationships/slideMaster" Target="slideMasters/slideMaster7.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font" Target="fonts/font6.fntdata"/><Relationship Id="rId2" Type="http://schemas.openxmlformats.org/officeDocument/2006/relationships/slideMaster" Target="slideMasters/slideMaster2.xml"/><Relationship Id="rId16" Type="http://schemas.openxmlformats.org/officeDocument/2006/relationships/slide" Target="slides/slide9.xml"/><Relationship Id="rId20" Type="http://schemas.openxmlformats.org/officeDocument/2006/relationships/font" Target="fonts/font1.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font" Target="fonts/font5.fntdata"/><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font" Target="fonts/font4.fntdata"/><Relationship Id="rId28" Type="http://schemas.openxmlformats.org/officeDocument/2006/relationships/presProps" Target="presProps.xml"/><Relationship Id="rId10" Type="http://schemas.openxmlformats.org/officeDocument/2006/relationships/slide" Target="slides/slide3.xml"/><Relationship Id="rId19" Type="http://schemas.openxmlformats.org/officeDocument/2006/relationships/handoutMaster" Target="handoutMasters/handoutMaster1.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font" Target="fonts/font3.fntdata"/><Relationship Id="rId27" Type="http://schemas.openxmlformats.org/officeDocument/2006/relationships/font" Target="fonts/font8.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47A7BA6-C638-465B-9AAD-85D10B1E07AD}" type="datetimeFigureOut">
              <a:rPr lang="en-GB" smtClean="0"/>
              <a:t>19/06/2024</a:t>
            </a:fld>
            <a:endParaRPr lang="en-GB"/>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5C142D4-5647-4A56-9986-C5881B7B5362}" type="slidenum">
              <a:rPr lang="en-GB" smtClean="0"/>
              <a:t>‹#›</a:t>
            </a:fld>
            <a:endParaRPr lang="en-GB"/>
          </a:p>
        </p:txBody>
      </p:sp>
    </p:spTree>
    <p:extLst>
      <p:ext uri="{BB962C8B-B14F-4D97-AF65-F5344CB8AC3E}">
        <p14:creationId xmlns:p14="http://schemas.microsoft.com/office/powerpoint/2010/main" val="196926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E303045-9E18-4723-8DEC-FFCFCD854557}" type="datetimeFigureOut">
              <a:rPr lang="en-GB" smtClean="0"/>
              <a:t>19/06/2024</a:t>
            </a:fld>
            <a:endParaRPr lang="en-GB"/>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5C7F705-F937-46CB-A48B-0D9E19179A36}" type="slidenum">
              <a:rPr lang="en-GB" smtClean="0"/>
              <a:t>‹#›</a:t>
            </a:fld>
            <a:endParaRPr lang="en-GB"/>
          </a:p>
        </p:txBody>
      </p:sp>
    </p:spTree>
    <p:extLst>
      <p:ext uri="{BB962C8B-B14F-4D97-AF65-F5344CB8AC3E}">
        <p14:creationId xmlns:p14="http://schemas.microsoft.com/office/powerpoint/2010/main" val="12920587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a:t>
            </a:fld>
            <a:endParaRPr lang="en-GB"/>
          </a:p>
        </p:txBody>
      </p:sp>
    </p:spTree>
    <p:extLst>
      <p:ext uri="{BB962C8B-B14F-4D97-AF65-F5344CB8AC3E}">
        <p14:creationId xmlns:p14="http://schemas.microsoft.com/office/powerpoint/2010/main" val="3220717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5C7F705-F937-46CB-A48B-0D9E19179A36}" type="slidenum">
              <a:rPr lang="en-GB" smtClean="0"/>
              <a:t>10</a:t>
            </a:fld>
            <a:endParaRPr lang="en-GB"/>
          </a:p>
        </p:txBody>
      </p:sp>
    </p:spTree>
    <p:extLst>
      <p:ext uri="{BB962C8B-B14F-4D97-AF65-F5344CB8AC3E}">
        <p14:creationId xmlns:p14="http://schemas.microsoft.com/office/powerpoint/2010/main" val="24220006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2</a:t>
            </a:fld>
            <a:endParaRPr lang="en-GB"/>
          </a:p>
        </p:txBody>
      </p:sp>
    </p:spTree>
    <p:extLst>
      <p:ext uri="{BB962C8B-B14F-4D97-AF65-F5344CB8AC3E}">
        <p14:creationId xmlns:p14="http://schemas.microsoft.com/office/powerpoint/2010/main" val="2942298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3</a:t>
            </a:fld>
            <a:endParaRPr lang="en-GB"/>
          </a:p>
        </p:txBody>
      </p:sp>
    </p:spTree>
    <p:extLst>
      <p:ext uri="{BB962C8B-B14F-4D97-AF65-F5344CB8AC3E}">
        <p14:creationId xmlns:p14="http://schemas.microsoft.com/office/powerpoint/2010/main" val="32556822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4</a:t>
            </a:fld>
            <a:endParaRPr lang="en-GB"/>
          </a:p>
        </p:txBody>
      </p:sp>
    </p:spTree>
    <p:extLst>
      <p:ext uri="{BB962C8B-B14F-4D97-AF65-F5344CB8AC3E}">
        <p14:creationId xmlns:p14="http://schemas.microsoft.com/office/powerpoint/2010/main" val="588423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5</a:t>
            </a:fld>
            <a:endParaRPr lang="en-GB"/>
          </a:p>
        </p:txBody>
      </p:sp>
    </p:spTree>
    <p:extLst>
      <p:ext uri="{BB962C8B-B14F-4D97-AF65-F5344CB8AC3E}">
        <p14:creationId xmlns:p14="http://schemas.microsoft.com/office/powerpoint/2010/main" val="10721108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6</a:t>
            </a:fld>
            <a:endParaRPr lang="en-GB"/>
          </a:p>
        </p:txBody>
      </p:sp>
    </p:spTree>
    <p:extLst>
      <p:ext uri="{BB962C8B-B14F-4D97-AF65-F5344CB8AC3E}">
        <p14:creationId xmlns:p14="http://schemas.microsoft.com/office/powerpoint/2010/main" val="41534377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7</a:t>
            </a:fld>
            <a:endParaRPr lang="en-GB"/>
          </a:p>
        </p:txBody>
      </p:sp>
    </p:spTree>
    <p:extLst>
      <p:ext uri="{BB962C8B-B14F-4D97-AF65-F5344CB8AC3E}">
        <p14:creationId xmlns:p14="http://schemas.microsoft.com/office/powerpoint/2010/main" val="18638076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8</a:t>
            </a:fld>
            <a:endParaRPr lang="en-GB"/>
          </a:p>
        </p:txBody>
      </p:sp>
    </p:spTree>
    <p:extLst>
      <p:ext uri="{BB962C8B-B14F-4D97-AF65-F5344CB8AC3E}">
        <p14:creationId xmlns:p14="http://schemas.microsoft.com/office/powerpoint/2010/main" val="906584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6370A4-0CFB-2D82-ADC8-E1CBE03E548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88107894-B61B-8AA1-19DA-D350AC93679B}"/>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158BDA82-2D2F-525A-2F0C-A4A6FF1E744A}"/>
              </a:ext>
            </a:extLst>
          </p:cNvPr>
          <p:cNvSpPr>
            <a:spLocks noGrp="1"/>
          </p:cNvSpPr>
          <p:nvPr>
            <p:ph type="body" idx="1"/>
          </p:nvPr>
        </p:nvSpPr>
        <p:spPr/>
        <p:txBody>
          <a:bodyPr/>
          <a:lstStyle/>
          <a:p>
            <a:endParaRPr lang="es-ES" dirty="0"/>
          </a:p>
        </p:txBody>
      </p:sp>
      <p:sp>
        <p:nvSpPr>
          <p:cNvPr id="4" name="Marcador de número de diapositiva 3">
            <a:extLst>
              <a:ext uri="{FF2B5EF4-FFF2-40B4-BE49-F238E27FC236}">
                <a16:creationId xmlns:a16="http://schemas.microsoft.com/office/drawing/2014/main" id="{B9A2045C-7B5F-266F-C047-E5826ABD9200}"/>
              </a:ext>
            </a:extLst>
          </p:cNvPr>
          <p:cNvSpPr>
            <a:spLocks noGrp="1"/>
          </p:cNvSpPr>
          <p:nvPr>
            <p:ph type="sldNum" sz="quarter" idx="5"/>
          </p:nvPr>
        </p:nvSpPr>
        <p:spPr/>
        <p:txBody>
          <a:bodyPr/>
          <a:lstStyle/>
          <a:p>
            <a:fld id="{A5C7F705-F937-46CB-A48B-0D9E19179A36}" type="slidenum">
              <a:rPr lang="en-GB" smtClean="0"/>
              <a:t>9</a:t>
            </a:fld>
            <a:endParaRPr lang="en-GB"/>
          </a:p>
        </p:txBody>
      </p:sp>
    </p:spTree>
    <p:extLst>
      <p:ext uri="{BB962C8B-B14F-4D97-AF65-F5344CB8AC3E}">
        <p14:creationId xmlns:p14="http://schemas.microsoft.com/office/powerpoint/2010/main" val="24102127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250959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365415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2"/>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4524025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0"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277707268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2"/>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72000" y="504000"/>
            <a:ext cx="1460500" cy="419100"/>
          </a:xfrm>
          <a:prstGeom prst="rect">
            <a:avLst/>
          </a:prstGeom>
        </p:spPr>
      </p:pic>
    </p:spTree>
    <p:extLst>
      <p:ext uri="{BB962C8B-B14F-4D97-AF65-F5344CB8AC3E}">
        <p14:creationId xmlns:p14="http://schemas.microsoft.com/office/powerpoint/2010/main" val="13237451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2"/>
                </a:solidFill>
              </a:defRPr>
            </a:lvl1pPr>
          </a:lstStyle>
          <a:p>
            <a:r>
              <a:rPr lang="en-GB" noProof="0" dirty="0"/>
              <a:t>Click</a:t>
            </a:r>
            <a:r>
              <a:rPr lang="en-US" dirty="0"/>
              <a:t> to edit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Tree>
    <p:extLst>
      <p:ext uri="{BB962C8B-B14F-4D97-AF65-F5344CB8AC3E}">
        <p14:creationId xmlns:p14="http://schemas.microsoft.com/office/powerpoint/2010/main" val="37937202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GB" noProof="0"/>
              <a:t>www.teachingenglish.org.uk</a:t>
            </a:r>
            <a:endParaRPr lang="en-GB" noProof="0" dirty="0"/>
          </a:p>
        </p:txBody>
      </p:sp>
      <p:sp>
        <p:nvSpPr>
          <p:cNvPr id="5" name="Slide Number Placeholder 4"/>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377434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a:t>
            </a:r>
            <a:r>
              <a:rPr lang="en-US" dirty="0"/>
              <a:t> to edit Master title style</a:t>
            </a:r>
          </a:p>
        </p:txBody>
      </p:sp>
      <p:sp>
        <p:nvSpPr>
          <p:cNvPr id="3" name="Content Placeholder 2"/>
          <p:cNvSpPr>
            <a:spLocks noGrp="1"/>
          </p:cNvSpPr>
          <p:nvPr>
            <p:ph idx="1" hasCustomPrompt="1"/>
          </p:nvPr>
        </p:nvSpPr>
        <p:spPr/>
        <p:txBody>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11"/>
          </p:nvPr>
        </p:nvSpPr>
        <p:spPr/>
        <p:txBody>
          <a:bodyPr/>
          <a:lstStyle/>
          <a:p>
            <a:r>
              <a:rPr lang="en-GB" noProof="0"/>
              <a:t>www.teachingenglish.org.uk</a:t>
            </a:r>
            <a:endParaRPr lang="en-GB" noProof="0" dirty="0"/>
          </a:p>
        </p:txBody>
      </p:sp>
      <p:sp>
        <p:nvSpPr>
          <p:cNvPr id="6" name="Slide Number Placeholder 5"/>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0744703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columns">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GB" noProof="0" dirty="0"/>
              <a:t>Click to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a:t>
            </a:r>
            <a:r>
              <a:rPr lang="en-GB" noProof="0" dirty="0"/>
              <a:t>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US"/>
              <a:t>www.teachingenglish.org.uk</a:t>
            </a:r>
            <a:endParaRPr lang="en-US"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33508955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 column - lef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a:t>
            </a:r>
            <a:r>
              <a:rPr lang="en-GB" noProof="0" dirty="0"/>
              <a:t>to</a:t>
            </a:r>
            <a:r>
              <a:rPr lang="en-US" dirty="0"/>
              <a:t> edit Master title style</a:t>
            </a:r>
          </a:p>
        </p:txBody>
      </p:sp>
      <p:sp>
        <p:nvSpPr>
          <p:cNvPr id="3" name="Content Placeholder 2"/>
          <p:cNvSpPr>
            <a:spLocks noGrp="1"/>
          </p:cNvSpPr>
          <p:nvPr>
            <p:ph sz="half" idx="1"/>
          </p:nvPr>
        </p:nvSpPr>
        <p:spPr>
          <a:xfrm>
            <a:off x="648000" y="1512000"/>
            <a:ext cx="5328000" cy="4500000"/>
          </a:xfrm>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5686E00B-4C6B-434C-80C9-F98EF22F317A}"/>
              </a:ext>
            </a:extLst>
          </p:cNvPr>
          <p:cNvSpPr>
            <a:spLocks noGrp="1"/>
          </p:cNvSpPr>
          <p:nvPr>
            <p:ph type="pic" sz="quarter" idx="13"/>
          </p:nvPr>
        </p:nvSpPr>
        <p:spPr>
          <a:xfrm>
            <a:off x="6264000" y="1512002"/>
            <a:ext cx="5328000" cy="4500563"/>
          </a:xfrm>
        </p:spPr>
        <p:txBody>
          <a:bodyPr/>
          <a:lstStyle/>
          <a:p>
            <a:endParaRPr lang="en-GB" noProof="0" dirty="0"/>
          </a:p>
        </p:txBody>
      </p:sp>
    </p:spTree>
    <p:extLst>
      <p:ext uri="{BB962C8B-B14F-4D97-AF65-F5344CB8AC3E}">
        <p14:creationId xmlns:p14="http://schemas.microsoft.com/office/powerpoint/2010/main" val="29251592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 column - right">
    <p:spTree>
      <p:nvGrpSpPr>
        <p:cNvPr id="1" name=""/>
        <p:cNvGrpSpPr/>
        <p:nvPr/>
      </p:nvGrpSpPr>
      <p:grpSpPr>
        <a:xfrm>
          <a:off x="0" y="0"/>
          <a:ext cx="0" cy="0"/>
          <a:chOff x="0" y="0"/>
          <a:chExt cx="0" cy="0"/>
        </a:xfrm>
      </p:grpSpPr>
      <p:sp>
        <p:nvSpPr>
          <p:cNvPr id="2" name="Title 1"/>
          <p:cNvSpPr>
            <a:spLocks noGrp="1"/>
          </p:cNvSpPr>
          <p:nvPr>
            <p:ph type="title"/>
          </p:nvPr>
        </p:nvSpPr>
        <p:spPr>
          <a:xfrm>
            <a:off x="648000" y="504000"/>
            <a:ext cx="10944000" cy="792000"/>
          </a:xfrm>
        </p:spPr>
        <p:txBody>
          <a:bodyPr/>
          <a:lstStyle/>
          <a:p>
            <a:r>
              <a:rPr lang="en-US" dirty="0"/>
              <a:t>Click to edit Master title style</a:t>
            </a:r>
          </a:p>
        </p:txBody>
      </p:sp>
      <p:sp>
        <p:nvSpPr>
          <p:cNvPr id="4" name="Content Placeholder 3"/>
          <p:cNvSpPr>
            <a:spLocks noGrp="1"/>
          </p:cNvSpPr>
          <p:nvPr>
            <p:ph sz="half" idx="2"/>
          </p:nvPr>
        </p:nvSpPr>
        <p:spPr>
          <a:xfrm>
            <a:off x="6264000" y="1512000"/>
            <a:ext cx="5328000" cy="4500000"/>
          </a:xfrm>
        </p:spPr>
        <p:txBody>
          <a:bodyPr/>
          <a:lstStyle/>
          <a:p>
            <a:pPr lvl="0"/>
            <a:r>
              <a:rPr lang="en-US" dirty="0"/>
              <a:t>Edit Master text styles</a:t>
            </a:r>
          </a:p>
          <a:p>
            <a:pPr lvl="1"/>
            <a:r>
              <a:rPr lang="en-US" dirty="0"/>
              <a:t>Second level</a:t>
            </a:r>
          </a:p>
          <a:p>
            <a:pPr lvl="2"/>
            <a:r>
              <a:rPr lang="en-US" dirty="0"/>
              <a:t>Third </a:t>
            </a:r>
            <a:r>
              <a:rPr lang="en-GB" noProof="0" dirty="0"/>
              <a:t>level</a:t>
            </a:r>
          </a:p>
          <a:p>
            <a:pPr lvl="3"/>
            <a:r>
              <a:rPr lang="en-US" dirty="0"/>
              <a:t>Fourth level</a:t>
            </a:r>
          </a:p>
          <a:p>
            <a:pPr lvl="4"/>
            <a:r>
              <a:rPr lang="en-US" dirty="0"/>
              <a:t>Fifth level</a:t>
            </a:r>
          </a:p>
        </p:txBody>
      </p:sp>
      <p:sp>
        <p:nvSpPr>
          <p:cNvPr id="6" name="Footer Placeholder 5"/>
          <p:cNvSpPr>
            <a:spLocks noGrp="1"/>
          </p:cNvSpPr>
          <p:nvPr>
            <p:ph type="ftr" sz="quarter" idx="11"/>
          </p:nvPr>
        </p:nvSpPr>
        <p:spPr/>
        <p:txBody>
          <a:bodyPr/>
          <a:lstStyle/>
          <a:p>
            <a:r>
              <a:rPr lang="en-GB" noProof="0"/>
              <a:t>www.teachingenglish.org.uk</a:t>
            </a:r>
            <a:endParaRPr lang="en-GB" noProof="0" dirty="0"/>
          </a:p>
        </p:txBody>
      </p:sp>
      <p:sp>
        <p:nvSpPr>
          <p:cNvPr id="7" name="Slide Number Placeholder 6"/>
          <p:cNvSpPr>
            <a:spLocks noGrp="1"/>
          </p:cNvSpPr>
          <p:nvPr>
            <p:ph type="sldNum" sz="quarter" idx="12"/>
          </p:nvPr>
        </p:nvSpPr>
        <p:spPr/>
        <p:txBody>
          <a:bodyPr/>
          <a:lstStyle/>
          <a:p>
            <a:fld id="{A36854FA-307F-854E-96D4-DE585DB24BD3}" type="slidenum">
              <a:rPr lang="en-GB" noProof="0" smtClean="0"/>
              <a:t>‹#›</a:t>
            </a:fld>
            <a:endParaRPr lang="en-GB" noProof="0" dirty="0"/>
          </a:p>
        </p:txBody>
      </p:sp>
      <p:sp>
        <p:nvSpPr>
          <p:cNvPr id="8" name="Picture Placeholder 7">
            <a:extLst>
              <a:ext uri="{FF2B5EF4-FFF2-40B4-BE49-F238E27FC236}">
                <a16:creationId xmlns:a16="http://schemas.microsoft.com/office/drawing/2014/main" id="{FCB1FB70-6F45-E74A-AF01-AB7AE7B3B932}"/>
              </a:ext>
            </a:extLst>
          </p:cNvPr>
          <p:cNvSpPr>
            <a:spLocks noGrp="1"/>
          </p:cNvSpPr>
          <p:nvPr>
            <p:ph type="pic" sz="quarter" idx="13"/>
          </p:nvPr>
        </p:nvSpPr>
        <p:spPr>
          <a:xfrm>
            <a:off x="648000" y="1511999"/>
            <a:ext cx="5328000" cy="4500000"/>
          </a:xfrm>
        </p:spPr>
        <p:txBody>
          <a:bodyPr/>
          <a:lstStyle/>
          <a:p>
            <a:endParaRPr lang="en-GB" noProof="0" dirty="0"/>
          </a:p>
        </p:txBody>
      </p:sp>
    </p:spTree>
    <p:extLst>
      <p:ext uri="{BB962C8B-B14F-4D97-AF65-F5344CB8AC3E}">
        <p14:creationId xmlns:p14="http://schemas.microsoft.com/office/powerpoint/2010/main" val="29928261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bg2"/>
                </a:solidFill>
              </a:defRPr>
            </a:lvl1pPr>
          </a:lstStyle>
          <a:p>
            <a:r>
              <a:rPr lang="en-GB" noProof="0"/>
              <a:t>Click to edit Master title style</a:t>
            </a:r>
            <a:endParaRPr lang="en-US" dirty="0"/>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a:t>Click to edit Master subtitle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2"/>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0504371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GB" noProof="0"/>
              <a:t>www.teachingenglish.org.uk</a:t>
            </a:r>
            <a:endParaRPr lang="en-GB" noProof="0" dirty="0"/>
          </a:p>
        </p:txBody>
      </p:sp>
      <p:sp>
        <p:nvSpPr>
          <p:cNvPr id="4" name="Slide Number Placeholder 3"/>
          <p:cNvSpPr>
            <a:spLocks noGrp="1"/>
          </p:cNvSpPr>
          <p:nvPr>
            <p:ph type="sldNum" sz="quarter" idx="12"/>
          </p:nvPr>
        </p:nvSpPr>
        <p:spPr/>
        <p:txBody>
          <a:bodyPr/>
          <a:lstStyle/>
          <a:p>
            <a:fld id="{A36854FA-307F-854E-96D4-DE585DB24BD3}" type="slidenum">
              <a:rPr lang="en-GB" noProof="0" smtClean="0"/>
              <a:t>‹#›</a:t>
            </a:fld>
            <a:endParaRPr lang="en-GB" noProof="0" dirty="0"/>
          </a:p>
        </p:txBody>
      </p:sp>
    </p:spTree>
    <p:extLst>
      <p:ext uri="{BB962C8B-B14F-4D97-AF65-F5344CB8AC3E}">
        <p14:creationId xmlns:p14="http://schemas.microsoft.com/office/powerpoint/2010/main" val="26340101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3FC60-865B-B442-B90B-5AA6EFB56F74}"/>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33CE5286-FBB1-EA46-83F1-A6227079C7B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435BA31A-4BB7-CE4E-982C-DA8D621EE4E5}"/>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5" name="Footer Placeholder 4">
            <a:extLst>
              <a:ext uri="{FF2B5EF4-FFF2-40B4-BE49-F238E27FC236}">
                <a16:creationId xmlns:a16="http://schemas.microsoft.com/office/drawing/2014/main" id="{26EB0565-8A8F-7049-BF27-AA056B12B87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3263C5-CCA8-424A-96F6-5A9F1627FD01}"/>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0583624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E0CCF-5D5F-5544-A6E6-B7434B886F9A}"/>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5F57DCC5-46E8-4549-93A5-5B9C1F021A3F}"/>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EBEA4F67-1088-3D42-BD2F-09C1CCA6D75F}"/>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5" name="Footer Placeholder 4">
            <a:extLst>
              <a:ext uri="{FF2B5EF4-FFF2-40B4-BE49-F238E27FC236}">
                <a16:creationId xmlns:a16="http://schemas.microsoft.com/office/drawing/2014/main" id="{601A371D-1F61-4F4B-859A-05CBE9A81737}"/>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A44D9285-6916-6A40-8836-5BB0DF794D78}"/>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318524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58695-9906-794A-A5AC-4998C8887B58}"/>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F5E79D68-EE95-5541-9F00-4F4FEFEB39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CD5E8B7A-B4DC-A345-BE62-69BDF4F26C61}"/>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5" name="Footer Placeholder 4">
            <a:extLst>
              <a:ext uri="{FF2B5EF4-FFF2-40B4-BE49-F238E27FC236}">
                <a16:creationId xmlns:a16="http://schemas.microsoft.com/office/drawing/2014/main" id="{17BDCB8C-75EE-DC45-BC35-92CC0D39BE44}"/>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9AD95BA2-9911-5347-A7C7-D9F718CD66CE}"/>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54406236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F9BE15-3D7E-F04B-A8D2-0514731F2AB4}"/>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9ED241F-EEFA-BE4D-8F1D-2876C1530117}"/>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7196749-4463-C048-BFAD-1FA0154D85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0E64D0EC-FF7E-2444-AFDD-A15A6D1AB7FC}"/>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6" name="Footer Placeholder 5">
            <a:extLst>
              <a:ext uri="{FF2B5EF4-FFF2-40B4-BE49-F238E27FC236}">
                <a16:creationId xmlns:a16="http://schemas.microsoft.com/office/drawing/2014/main" id="{229814AF-02BE-0F40-B38D-1AD62B8771C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BDBE33AA-4738-8E4F-9A3B-FFA130FF7F03}"/>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8326011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CD0EB-39BD-964B-A930-861D6E2304AF}"/>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0CFC383-635A-0C49-B08F-2A22BB914A7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E2051B-6E97-5F4A-9BBD-86789E65D05D}"/>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F2E3A68B-7100-E441-995A-D402EAF82E3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0C565D2-1B16-F647-AA3D-790B0CDC64D3}"/>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A4A0AA92-09BD-E044-8103-20745EE61EB5}"/>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8" name="Footer Placeholder 7">
            <a:extLst>
              <a:ext uri="{FF2B5EF4-FFF2-40B4-BE49-F238E27FC236}">
                <a16:creationId xmlns:a16="http://schemas.microsoft.com/office/drawing/2014/main" id="{8BDF43C2-15B7-D74C-8919-02DA66248CA5}"/>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8E389521-ED33-5642-8A01-1138795999B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130888994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9C15D-454C-364D-BDF6-0ED9549B37E3}"/>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4FB64A24-3265-1E4A-A100-9F6D5CF8A9C0}"/>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4" name="Footer Placeholder 3">
            <a:extLst>
              <a:ext uri="{FF2B5EF4-FFF2-40B4-BE49-F238E27FC236}">
                <a16:creationId xmlns:a16="http://schemas.microsoft.com/office/drawing/2014/main" id="{169D31D7-96DC-1E43-8DF6-C67C9DC23AC0}"/>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BB4BDEEB-FAEF-0644-BBD0-E5097EC8CFDB}"/>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4393925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9D8EDD-9088-3540-A87E-80B83E966CB5}"/>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3" name="Footer Placeholder 2">
            <a:extLst>
              <a:ext uri="{FF2B5EF4-FFF2-40B4-BE49-F238E27FC236}">
                <a16:creationId xmlns:a16="http://schemas.microsoft.com/office/drawing/2014/main" id="{F6718A9D-D064-424A-B6F2-E414179FDBCC}"/>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FD7538CC-C136-EB4B-9537-BFB1D258153D}"/>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6511584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602370-CB69-9B42-8D87-681FC91BC54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3193161C-14F4-004A-9A46-6385CF73BBE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816FEC12-F972-DB4F-830E-49CDFA5CC52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EDB76D3-EC29-A041-9108-92C3BE8C0D2F}"/>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6" name="Footer Placeholder 5">
            <a:extLst>
              <a:ext uri="{FF2B5EF4-FFF2-40B4-BE49-F238E27FC236}">
                <a16:creationId xmlns:a16="http://schemas.microsoft.com/office/drawing/2014/main" id="{D56CD103-4FC0-634C-8EFD-A6E38727A1FF}"/>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7FFC5719-AFBF-D643-A1E9-796973E6ED2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2723080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E0614-6659-EB46-A706-8E3321648D33}"/>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8A366ADB-DC00-0C43-B722-09A575E9D8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3153EABA-E722-EA49-B994-277995FC38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6A49783-E57C-CD46-ADA9-0A2A3EF5A34B}"/>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6" name="Footer Placeholder 5">
            <a:extLst>
              <a:ext uri="{FF2B5EF4-FFF2-40B4-BE49-F238E27FC236}">
                <a16:creationId xmlns:a16="http://schemas.microsoft.com/office/drawing/2014/main" id="{7AC280CA-2596-944A-9FB7-761F82B76A15}"/>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A93DC0F-680C-E740-8B6B-3A1666B7F8A0}"/>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3722195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bg2"/>
                </a:solidFill>
              </a:defRPr>
            </a:lvl1pPr>
          </a:lstStyle>
          <a:p>
            <a:r>
              <a:rPr lang="en-GB"/>
              <a:t>Click to edit Master title style</a:t>
            </a:r>
            <a:endParaRPr lang="en-US" dirty="0"/>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944000" cy="180000"/>
          </a:xfrm>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2"/>
                </a:solidFill>
              </a:defRPr>
            </a:lvl1pPr>
          </a:lstStyle>
          <a:p>
            <a:pPr lvl="0"/>
            <a:r>
              <a:rPr lang="en-GB"/>
              <a:t>Click to edit Master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379344853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058E5-2C05-6F41-8A23-D3E8E13C9B29}"/>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8444019A-4585-0842-A4F5-A02B7A13DF57}"/>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A1EBF43A-A56F-504E-82F7-CDC111A63C5B}"/>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5" name="Footer Placeholder 4">
            <a:extLst>
              <a:ext uri="{FF2B5EF4-FFF2-40B4-BE49-F238E27FC236}">
                <a16:creationId xmlns:a16="http://schemas.microsoft.com/office/drawing/2014/main" id="{A77711DA-3466-674A-9399-0CCA46F106C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39A817-3498-0440-B5C2-288C45508DB6}"/>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96877493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38ECBD-5AF8-EE4C-B1F0-6BADF51F30DC}"/>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6C58C5E-18F7-5249-BC6C-95F5A9CA5EAE}"/>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F6E053D-5644-3D4C-BFEC-9B2AED00A92D}"/>
              </a:ext>
            </a:extLst>
          </p:cNvPr>
          <p:cNvSpPr>
            <a:spLocks noGrp="1"/>
          </p:cNvSpPr>
          <p:nvPr>
            <p:ph type="dt" sz="half" idx="10"/>
          </p:nvPr>
        </p:nvSpPr>
        <p:spPr/>
        <p:txBody>
          <a:bodyPr/>
          <a:lstStyle/>
          <a:p>
            <a:fld id="{2A895F2C-50B8-EE47-896A-AC179E4995DC}" type="datetimeFigureOut">
              <a:rPr lang="en-ES" smtClean="0"/>
              <a:t>06/19/2024</a:t>
            </a:fld>
            <a:endParaRPr lang="en-ES"/>
          </a:p>
        </p:txBody>
      </p:sp>
      <p:sp>
        <p:nvSpPr>
          <p:cNvPr id="5" name="Footer Placeholder 4">
            <a:extLst>
              <a:ext uri="{FF2B5EF4-FFF2-40B4-BE49-F238E27FC236}">
                <a16:creationId xmlns:a16="http://schemas.microsoft.com/office/drawing/2014/main" id="{C805F68C-4918-1449-9236-F21E8125EC6E}"/>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292AE548-A9BA-984B-AFE8-CFC30CA96762}"/>
              </a:ext>
            </a:extLst>
          </p:cNvPr>
          <p:cNvSpPr>
            <a:spLocks noGrp="1"/>
          </p:cNvSpPr>
          <p:nvPr>
            <p:ph type="sldNum" sz="quarter" idx="12"/>
          </p:nvPr>
        </p:nvSpPr>
        <p:spPr/>
        <p:txBody>
          <a:bodyPr/>
          <a:lstStyle/>
          <a:p>
            <a:fld id="{4E6CC911-34ED-C141-AB1C-C424FE40F12D}" type="slidenum">
              <a:rPr lang="en-ES" smtClean="0"/>
              <a:t>‹#›</a:t>
            </a:fld>
            <a:endParaRPr lang="en-ES"/>
          </a:p>
        </p:txBody>
      </p:sp>
    </p:spTree>
    <p:extLst>
      <p:ext uri="{BB962C8B-B14F-4D97-AF65-F5344CB8AC3E}">
        <p14:creationId xmlns:p14="http://schemas.microsoft.com/office/powerpoint/2010/main" val="214129903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3335163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ection divider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tx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a:t>
            </a:r>
            <a:r>
              <a:rPr lang="en-GB" noProof="0" dirty="0"/>
              <a:t>edit</a:t>
            </a:r>
            <a:r>
              <a:rPr lang="en-US" dirty="0"/>
              <a: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Master text styles</a:t>
            </a:r>
          </a:p>
        </p:txBody>
      </p:sp>
      <p:pic>
        <p:nvPicPr>
          <p:cNvPr id="12" name="Picture 11">
            <a:extLst>
              <a:ext uri="{FF2B5EF4-FFF2-40B4-BE49-F238E27FC236}">
                <a16:creationId xmlns:a16="http://schemas.microsoft.com/office/drawing/2014/main" id="{68B4A97B-8C6F-A742-9B60-1B6AE71A1410}"/>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4068860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divider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accent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279331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ection divider - 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US" dirty="0"/>
              <a:t>Click to </a:t>
            </a:r>
            <a:r>
              <a:rPr lang="en-GB" noProof="0" dirty="0"/>
              <a:t>edit</a:t>
            </a:r>
            <a:r>
              <a:rPr lang="en-US" dirty="0"/>
              <a:t> Master 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tx1"/>
                </a:solidFill>
              </a:defRPr>
            </a:lvl1pPr>
          </a:lstStyle>
          <a:p>
            <a:pPr lvl="0"/>
            <a:r>
              <a:rPr lang="en-US" dirty="0"/>
              <a:t>Edit </a:t>
            </a:r>
            <a:r>
              <a:rPr lang="en-GB" noProof="0" dirty="0"/>
              <a:t>Master</a:t>
            </a:r>
            <a:r>
              <a:rPr lang="en-US" dirty="0"/>
              <a:t> text styles</a:t>
            </a:r>
          </a:p>
        </p:txBody>
      </p:sp>
      <p:pic>
        <p:nvPicPr>
          <p:cNvPr id="7" name="Picture 6">
            <a:extLst>
              <a:ext uri="{FF2B5EF4-FFF2-40B4-BE49-F238E27FC236}">
                <a16:creationId xmlns:a16="http://schemas.microsoft.com/office/drawing/2014/main" id="{EE56BB0E-B503-6047-9026-46230EF7886B}"/>
              </a:ext>
            </a:extLst>
          </p:cNvPr>
          <p:cNvPicPr>
            <a:picLocks noChangeAspect="1"/>
          </p:cNvPicPr>
          <p:nvPr userDrawn="1"/>
        </p:nvPicPr>
        <p:blipFill>
          <a:blip r:embed="rId2"/>
          <a:stretch>
            <a:fillRect/>
          </a:stretch>
        </p:blipFill>
        <p:spPr>
          <a:xfrm>
            <a:off x="672000" y="504000"/>
            <a:ext cx="1485900" cy="431800"/>
          </a:xfrm>
          <a:prstGeom prst="rect">
            <a:avLst/>
          </a:prstGeom>
        </p:spPr>
      </p:pic>
    </p:spTree>
    <p:extLst>
      <p:ext uri="{BB962C8B-B14F-4D97-AF65-F5344CB8AC3E}">
        <p14:creationId xmlns:p14="http://schemas.microsoft.com/office/powerpoint/2010/main" val="2051459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ection divider - minus logo">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1728000"/>
            <a:ext cx="6876000" cy="1440000"/>
          </a:xfrm>
        </p:spPr>
        <p:txBody>
          <a:bodyPr anchor="t" anchorCtr="0"/>
          <a:lstStyle>
            <a:lvl1pPr algn="l">
              <a:lnSpc>
                <a:spcPct val="100000"/>
              </a:lnSpc>
              <a:defRPr sz="4800">
                <a:solidFill>
                  <a:schemeClr val="tx1"/>
                </a:solidFill>
              </a:defRPr>
            </a:lvl1pPr>
          </a:lstStyle>
          <a:p>
            <a:r>
              <a:rPr lang="en-GB" noProof="0" dirty="0"/>
              <a:t>Click</a:t>
            </a:r>
            <a:r>
              <a:rPr lang="en-US" dirty="0"/>
              <a:t> to edit Master title style</a:t>
            </a:r>
          </a:p>
        </p:txBody>
      </p:sp>
      <p:sp>
        <p:nvSpPr>
          <p:cNvPr id="3" name="Footer Placeholder 4">
            <a:extLst>
              <a:ext uri="{FF2B5EF4-FFF2-40B4-BE49-F238E27FC236}">
                <a16:creationId xmlns:a16="http://schemas.microsoft.com/office/drawing/2014/main" id="{DBCC5060-0956-494D-BDA8-83E48EFB48B7}"/>
              </a:ext>
            </a:extLst>
          </p:cNvPr>
          <p:cNvSpPr>
            <a:spLocks noGrp="1"/>
          </p:cNvSpPr>
          <p:nvPr>
            <p:ph type="ftr" sz="quarter" idx="11"/>
          </p:nvPr>
        </p:nvSpPr>
        <p:spPr>
          <a:xfrm>
            <a:off x="648000" y="6192000"/>
            <a:ext cx="10848000" cy="180000"/>
          </a:xfrm>
        </p:spPr>
        <p:txBody>
          <a:bodyPr/>
          <a:lstStyle/>
          <a:p>
            <a:r>
              <a:rPr lang="en-GB" noProof="0"/>
              <a:t>www.teachingenglish.org.uk</a:t>
            </a:r>
            <a:endParaRPr lang="en-GB" noProof="0" dirty="0"/>
          </a:p>
        </p:txBody>
      </p:sp>
    </p:spTree>
    <p:extLst>
      <p:ext uri="{BB962C8B-B14F-4D97-AF65-F5344CB8AC3E}">
        <p14:creationId xmlns:p14="http://schemas.microsoft.com/office/powerpoint/2010/main" val="11120722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slide - 1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340000"/>
            <a:ext cx="6876000" cy="1440000"/>
          </a:xfrm>
        </p:spPr>
        <p:txBody>
          <a:bodyPr anchor="t" anchorCtr="0"/>
          <a:lstStyle>
            <a:lvl1pPr algn="l">
              <a:lnSpc>
                <a:spcPct val="100000"/>
              </a:lnSpc>
              <a:defRPr sz="4800">
                <a:solidFill>
                  <a:schemeClr val="accent1"/>
                </a:solidFill>
              </a:defRPr>
            </a:lvl1pPr>
          </a:lstStyle>
          <a:p>
            <a:r>
              <a:rPr lang="en-US" dirty="0"/>
              <a:t>Click </a:t>
            </a:r>
            <a:r>
              <a:rPr lang="en-GB" noProof="0" dirty="0"/>
              <a:t>to</a:t>
            </a:r>
            <a:r>
              <a:rPr lang="en-US" dirty="0"/>
              <a:t>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36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a:t>
            </a:r>
            <a:r>
              <a:rPr lang="en-US" dirty="0"/>
              <a:t>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23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a:t>
            </a:r>
            <a:r>
              <a:rPr lang="en-GB" noProof="0" dirty="0"/>
              <a:t>Master</a:t>
            </a:r>
            <a:r>
              <a:rPr lang="en-US" dirty="0"/>
              <a:t> text styles</a:t>
            </a:r>
          </a:p>
        </p:txBody>
      </p:sp>
      <p:pic>
        <p:nvPicPr>
          <p:cNvPr id="10" name="Picture 9">
            <a:extLst>
              <a:ext uri="{FF2B5EF4-FFF2-40B4-BE49-F238E27FC236}">
                <a16:creationId xmlns:a16="http://schemas.microsoft.com/office/drawing/2014/main" id="{B228E9DE-B6D7-D144-9B89-4C1ED3A472E8}"/>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1939506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slide - 2 lin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37B7A-11A2-5243-9AEE-21A4452498F0}"/>
              </a:ext>
            </a:extLst>
          </p:cNvPr>
          <p:cNvSpPr>
            <a:spLocks noGrp="1"/>
          </p:cNvSpPr>
          <p:nvPr>
            <p:ph type="ctrTitle"/>
          </p:nvPr>
        </p:nvSpPr>
        <p:spPr>
          <a:xfrm>
            <a:off x="648000" y="2700000"/>
            <a:ext cx="6876000" cy="1440000"/>
          </a:xfrm>
        </p:spPr>
        <p:txBody>
          <a:bodyPr anchor="t" anchorCtr="0"/>
          <a:lstStyle>
            <a:lvl1pPr algn="l">
              <a:lnSpc>
                <a:spcPct val="100000"/>
              </a:lnSpc>
              <a:defRPr sz="4800">
                <a:solidFill>
                  <a:schemeClr val="accent1"/>
                </a:solidFill>
              </a:defRPr>
            </a:lvl1pPr>
          </a:lstStyle>
          <a:p>
            <a:r>
              <a:rPr lang="en-GB" noProof="0" dirty="0"/>
              <a:t>Click</a:t>
            </a:r>
            <a:r>
              <a:rPr lang="en-US" dirty="0"/>
              <a:t> to edit Master title style</a:t>
            </a:r>
          </a:p>
        </p:txBody>
      </p:sp>
      <p:sp>
        <p:nvSpPr>
          <p:cNvPr id="3" name="Subtitle 2">
            <a:extLst>
              <a:ext uri="{FF2B5EF4-FFF2-40B4-BE49-F238E27FC236}">
                <a16:creationId xmlns:a16="http://schemas.microsoft.com/office/drawing/2014/main" id="{C64D2CF9-6795-E24D-90F2-E0CA778EB364}"/>
              </a:ext>
            </a:extLst>
          </p:cNvPr>
          <p:cNvSpPr>
            <a:spLocks noGrp="1"/>
          </p:cNvSpPr>
          <p:nvPr>
            <p:ph type="subTitle" idx="1"/>
          </p:nvPr>
        </p:nvSpPr>
        <p:spPr>
          <a:xfrm>
            <a:off x="648000" y="1728000"/>
            <a:ext cx="6876000" cy="720000"/>
          </a:xfrm>
        </p:spPr>
        <p:txBody>
          <a:bodyPr anchor="b" anchorCtr="0"/>
          <a:lstStyle>
            <a:lvl1pPr marL="0" indent="0" algn="l">
              <a:buNone/>
              <a:defRPr sz="24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5" name="Footer Placeholder 4">
            <a:extLst>
              <a:ext uri="{FF2B5EF4-FFF2-40B4-BE49-F238E27FC236}">
                <a16:creationId xmlns:a16="http://schemas.microsoft.com/office/drawing/2014/main" id="{30B7FFC3-561C-5549-B697-6C8BB95A2053}"/>
              </a:ext>
            </a:extLst>
          </p:cNvPr>
          <p:cNvSpPr>
            <a:spLocks noGrp="1"/>
          </p:cNvSpPr>
          <p:nvPr>
            <p:ph type="ftr" sz="quarter" idx="11"/>
          </p:nvPr>
        </p:nvSpPr>
        <p:spPr/>
        <p:txBody>
          <a:bodyPr/>
          <a:lstStyle/>
          <a:p>
            <a:r>
              <a:rPr lang="en-GB" noProof="0"/>
              <a:t>www.teachingenglish.org.uk</a:t>
            </a:r>
            <a:endParaRPr lang="en-GB" noProof="0" dirty="0"/>
          </a:p>
        </p:txBody>
      </p:sp>
      <p:cxnSp>
        <p:nvCxnSpPr>
          <p:cNvPr id="8" name="Straight Connector 7">
            <a:extLst>
              <a:ext uri="{FF2B5EF4-FFF2-40B4-BE49-F238E27FC236}">
                <a16:creationId xmlns:a16="http://schemas.microsoft.com/office/drawing/2014/main" id="{DD557C23-2C1E-6744-965A-EB94DA68E1AC}"/>
              </a:ext>
            </a:extLst>
          </p:cNvPr>
          <p:cNvCxnSpPr/>
          <p:nvPr userDrawn="1"/>
        </p:nvCxnSpPr>
        <p:spPr>
          <a:xfrm>
            <a:off x="648001" y="2592000"/>
            <a:ext cx="432000" cy="0"/>
          </a:xfrm>
          <a:prstGeom prst="line">
            <a:avLst/>
          </a:prstGeom>
          <a:ln w="30480" cap="rnd">
            <a:solidFill>
              <a:schemeClr val="bg1"/>
            </a:solidFill>
          </a:ln>
        </p:spPr>
        <p:style>
          <a:lnRef idx="1">
            <a:schemeClr val="accent1"/>
          </a:lnRef>
          <a:fillRef idx="0">
            <a:schemeClr val="accent1"/>
          </a:fillRef>
          <a:effectRef idx="0">
            <a:schemeClr val="accent1"/>
          </a:effectRef>
          <a:fontRef idx="minor">
            <a:schemeClr val="tx1"/>
          </a:fontRef>
        </p:style>
      </p:cxnSp>
      <p:sp>
        <p:nvSpPr>
          <p:cNvPr id="11" name="Text Placeholder 10">
            <a:extLst>
              <a:ext uri="{FF2B5EF4-FFF2-40B4-BE49-F238E27FC236}">
                <a16:creationId xmlns:a16="http://schemas.microsoft.com/office/drawing/2014/main" id="{77DA8F83-4B3E-8A42-815F-9B018CE19511}"/>
              </a:ext>
            </a:extLst>
          </p:cNvPr>
          <p:cNvSpPr>
            <a:spLocks noGrp="1"/>
          </p:cNvSpPr>
          <p:nvPr>
            <p:ph type="body" sz="quarter" idx="13"/>
          </p:nvPr>
        </p:nvSpPr>
        <p:spPr>
          <a:xfrm>
            <a:off x="648000" y="4608000"/>
            <a:ext cx="6876000" cy="252000"/>
          </a:xfrm>
        </p:spPr>
        <p:txBody>
          <a:bodyPr anchor="b" anchorCtr="0"/>
          <a:lstStyle>
            <a:lvl1pPr>
              <a:spcBef>
                <a:spcPts val="0"/>
              </a:spcBef>
              <a:defRPr sz="1800" b="0">
                <a:solidFill>
                  <a:schemeClr val="bg1"/>
                </a:solidFill>
              </a:defRPr>
            </a:lvl1pPr>
          </a:lstStyle>
          <a:p>
            <a:pPr lvl="0"/>
            <a:r>
              <a:rPr lang="en-US" dirty="0"/>
              <a:t>Edit Master </a:t>
            </a:r>
            <a:r>
              <a:rPr lang="en-GB" noProof="0" dirty="0"/>
              <a:t>text</a:t>
            </a:r>
            <a:r>
              <a:rPr lang="en-US" dirty="0"/>
              <a:t> styles</a:t>
            </a:r>
          </a:p>
        </p:txBody>
      </p:sp>
      <p:pic>
        <p:nvPicPr>
          <p:cNvPr id="9" name="Picture 8">
            <a:extLst>
              <a:ext uri="{FF2B5EF4-FFF2-40B4-BE49-F238E27FC236}">
                <a16:creationId xmlns:a16="http://schemas.microsoft.com/office/drawing/2014/main" id="{5E41C586-C2C4-F543-85BF-E60883FCAC8B}"/>
              </a:ext>
            </a:extLst>
          </p:cNvPr>
          <p:cNvPicPr>
            <a:picLocks noChangeAspect="1"/>
          </p:cNvPicPr>
          <p:nvPr userDrawn="1"/>
        </p:nvPicPr>
        <p:blipFill>
          <a:blip r:embed="rId2"/>
          <a:stretch>
            <a:fillRect/>
          </a:stretch>
        </p:blipFill>
        <p:spPr>
          <a:xfrm>
            <a:off x="648000" y="504000"/>
            <a:ext cx="1460500" cy="419100"/>
          </a:xfrm>
          <a:prstGeom prst="rect">
            <a:avLst/>
          </a:prstGeom>
        </p:spPr>
      </p:pic>
    </p:spTree>
    <p:extLst>
      <p:ext uri="{BB962C8B-B14F-4D97-AF65-F5344CB8AC3E}">
        <p14:creationId xmlns:p14="http://schemas.microsoft.com/office/powerpoint/2010/main" val="334215855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slideLayout" Target="../slideLayouts/slideLayout5.xml"/><Relationship Id="rId1" Type="http://schemas.openxmlformats.org/officeDocument/2006/relationships/slideLayout" Target="../slideLayouts/slideLayout4.xml"/><Relationship Id="rId5" Type="http://schemas.openxmlformats.org/officeDocument/2006/relationships/theme" Target="../theme/theme2.xml"/><Relationship Id="rId4"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0.xml"/><Relationship Id="rId2" Type="http://schemas.openxmlformats.org/officeDocument/2006/relationships/slideLayout" Target="../slideLayouts/slideLayout9.xml"/><Relationship Id="rId1" Type="http://schemas.openxmlformats.org/officeDocument/2006/relationships/slideLayout" Target="../slideLayouts/slideLayout8.xml"/><Relationship Id="rId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13.xml"/><Relationship Id="rId2" Type="http://schemas.openxmlformats.org/officeDocument/2006/relationships/slideLayout" Target="../slideLayouts/slideLayout12.xml"/><Relationship Id="rId1" Type="http://schemas.openxmlformats.org/officeDocument/2006/relationships/slideLayout" Target="../slideLayouts/slideLayout11.xml"/><Relationship Id="rId5" Type="http://schemas.openxmlformats.org/officeDocument/2006/relationships/theme" Target="../theme/theme4.xml"/><Relationship Id="rId4"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3" Type="http://schemas.openxmlformats.org/officeDocument/2006/relationships/slideLayout" Target="../slideLayouts/slideLayout17.xml"/><Relationship Id="rId7" Type="http://schemas.openxmlformats.org/officeDocument/2006/relationships/theme" Target="../theme/theme5.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6.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3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9" name="Freeform 8">
            <a:extLst>
              <a:ext uri="{FF2B5EF4-FFF2-40B4-BE49-F238E27FC236}">
                <a16:creationId xmlns:a16="http://schemas.microsoft.com/office/drawing/2014/main" id="{78144029-A22A-9A49-B9EE-98B449D69D85}"/>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a:t>Click to edit Master title style</a:t>
            </a:r>
            <a:endParaRPr lang="en-US" dirty="0"/>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673088132"/>
      </p:ext>
    </p:extLst>
  </p:cSld>
  <p:clrMap bg1="dk1" tx1="lt1" bg2="dk2" tx2="lt2" accent1="accent1" accent2="accent2" accent3="accent3" accent4="accent4" accent5="accent5" accent6="accent6" hlink="hlink" folHlink="folHlink"/>
  <p:sldLayoutIdLst>
    <p:sldLayoutId id="2147483723" r:id="rId1"/>
    <p:sldLayoutId id="2147483726" r:id="rId2"/>
    <p:sldLayoutId id="2147483745" r:id="rId3"/>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bg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2"/>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2"/>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bg2"/>
        </a:buClr>
        <a:buFont typeface="Arial" panose="020B0604020202020204" pitchFamily="34" charset="0"/>
        <a:buChar char="•"/>
        <a:defRPr sz="1800" kern="1200">
          <a:solidFill>
            <a:schemeClr val="bg2"/>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bg2"/>
        </a:buClr>
        <a:buFont typeface="British Council Sans" panose="020B0504020202020204" pitchFamily="34" charset="0"/>
        <a:buChar char="–"/>
        <a:defRPr sz="1800" kern="1200">
          <a:solidFill>
            <a:schemeClr val="bg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906F040B-0B1A-1441-942C-BE62348984CF}"/>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a:t>
            </a:r>
            <a:r>
              <a:rPr lang="en-GB" noProof="0" dirty="0"/>
              <a:t>Master</a:t>
            </a:r>
            <a:r>
              <a:rPr lang="en-US" dirty="0"/>
              <a:t>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848000" cy="180000"/>
          </a:xfrm>
          <a:prstGeom prst="rect">
            <a:avLst/>
          </a:prstGeom>
        </p:spPr>
        <p:txBody>
          <a:bodyPr vert="horz" lIns="0" tIns="0" rIns="0" bIns="0" rtlCol="0" anchor="b" anchorCtr="0"/>
          <a:lstStyle>
            <a:lvl1pPr algn="l">
              <a:defRPr sz="1200" b="1">
                <a:solidFill>
                  <a:schemeClr val="tx1">
                    <a:tint val="75000"/>
                  </a:schemeClr>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3102053450"/>
      </p:ext>
    </p:extLst>
  </p:cSld>
  <p:clrMap bg1="dk1" tx1="lt1" bg2="dk2" tx2="lt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Lst>
  <p:hf sldNum="0" hdr="0" dt="0"/>
  <p:txStyles>
    <p:titleStyle>
      <a:lvl1pPr algn="l" defTabSz="914400" rtl="0" eaLnBrk="1" latinLnBrk="0" hangingPunct="1">
        <a:lnSpc>
          <a:spcPts val="3300"/>
        </a:lnSpc>
        <a:spcBef>
          <a:spcPct val="0"/>
        </a:spcBef>
        <a:buNone/>
        <a:defRPr sz="3000" b="0" i="0" kern="1200">
          <a:solidFill>
            <a:schemeClr val="tx1"/>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3F291D8B-9729-0B42-945A-DB3A4021540D}"/>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58982871"/>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64" r:id="rId3"/>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accent1"/>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bg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bg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bg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6BC31D06-11C4-444F-B6A7-6348071675B7}"/>
              </a:ext>
            </a:extLst>
          </p:cNvPr>
          <p:cNvSpPr/>
          <p:nvPr userDrawn="1"/>
        </p:nvSpPr>
        <p:spPr>
          <a:xfrm>
            <a:off x="323998" y="1511994"/>
            <a:ext cx="7524002" cy="3600007"/>
          </a:xfrm>
          <a:custGeom>
            <a:avLst/>
            <a:gdLst>
              <a:gd name="connsiteX0" fmla="*/ 0 w 7524002"/>
              <a:gd name="connsiteY0" fmla="*/ 0 h 3600007"/>
              <a:gd name="connsiteX1" fmla="*/ 7524001 w 7524002"/>
              <a:gd name="connsiteY1" fmla="*/ 0 h 3600007"/>
              <a:gd name="connsiteX2" fmla="*/ 7524001 w 7524002"/>
              <a:gd name="connsiteY2" fmla="*/ 2987997 h 3600007"/>
              <a:gd name="connsiteX3" fmla="*/ 7524002 w 7524002"/>
              <a:gd name="connsiteY3" fmla="*/ 2988007 h 3600007"/>
              <a:gd name="connsiteX4" fmla="*/ 6912002 w 7524002"/>
              <a:gd name="connsiteY4" fmla="*/ 3600007 h 3600007"/>
              <a:gd name="connsiteX5" fmla="*/ 6912001 w 7524002"/>
              <a:gd name="connsiteY5" fmla="*/ 3600007 h 3600007"/>
              <a:gd name="connsiteX6" fmla="*/ 1 w 7524002"/>
              <a:gd name="connsiteY6" fmla="*/ 3600007 h 3600007"/>
              <a:gd name="connsiteX7" fmla="*/ 1 w 7524002"/>
              <a:gd name="connsiteY7" fmla="*/ 2988000 h 3600007"/>
              <a:gd name="connsiteX8" fmla="*/ 0 w 7524002"/>
              <a:gd name="connsiteY8" fmla="*/ 2988000 h 36000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524002" h="3600007">
                <a:moveTo>
                  <a:pt x="0" y="0"/>
                </a:moveTo>
                <a:lnTo>
                  <a:pt x="7524001" y="0"/>
                </a:lnTo>
                <a:lnTo>
                  <a:pt x="7524001" y="2987997"/>
                </a:lnTo>
                <a:lnTo>
                  <a:pt x="7524002" y="2988007"/>
                </a:lnTo>
                <a:cubicBezTo>
                  <a:pt x="7524002" y="3326005"/>
                  <a:pt x="7250000" y="3600007"/>
                  <a:pt x="6912002" y="3600007"/>
                </a:cubicBezTo>
                <a:lnTo>
                  <a:pt x="6912001" y="3600007"/>
                </a:lnTo>
                <a:lnTo>
                  <a:pt x="1" y="3600007"/>
                </a:lnTo>
                <a:lnTo>
                  <a:pt x="1" y="2988000"/>
                </a:lnTo>
                <a:lnTo>
                  <a:pt x="0" y="2988000"/>
                </a:lnTo>
                <a:close/>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GB"/>
          </a:p>
        </p:txBody>
      </p:sp>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GB" noProof="0" dirty="0"/>
              <a:t>Click</a:t>
            </a:r>
            <a:r>
              <a:rPr lang="en-US" dirty="0"/>
              <a:t> to edit Master title style</a:t>
            </a:r>
          </a:p>
        </p:txBody>
      </p:sp>
      <p:sp>
        <p:nvSpPr>
          <p:cNvPr id="3" name="Text Placeholder 2"/>
          <p:cNvSpPr>
            <a:spLocks noGrp="1"/>
          </p:cNvSpPr>
          <p:nvPr>
            <p:ph type="body" idx="1"/>
          </p:nvPr>
        </p:nvSpPr>
        <p:spPr>
          <a:xfrm>
            <a:off x="648000" y="1728000"/>
            <a:ext cx="6876000" cy="3096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3">
            <a:extLst>
              <a:ext uri="{FF2B5EF4-FFF2-40B4-BE49-F238E27FC236}">
                <a16:creationId xmlns:a16="http://schemas.microsoft.com/office/drawing/2014/main" id="{F996C4A3-C656-FC49-BAFB-1E13EFFD2C99}"/>
              </a:ext>
            </a:extLst>
          </p:cNvPr>
          <p:cNvSpPr>
            <a:spLocks noGrp="1"/>
          </p:cNvSpPr>
          <p:nvPr>
            <p:ph type="ftr" sz="quarter" idx="3"/>
          </p:nvPr>
        </p:nvSpPr>
        <p:spPr>
          <a:xfrm>
            <a:off x="648000" y="6192000"/>
            <a:ext cx="10944000" cy="180000"/>
          </a:xfrm>
          <a:prstGeom prst="rect">
            <a:avLst/>
          </a:prstGeom>
        </p:spPr>
        <p:txBody>
          <a:bodyPr vert="horz" lIns="0" tIns="0" rIns="0" bIns="0" rtlCol="0" anchor="b" anchorCtr="0"/>
          <a:lstStyle>
            <a:lvl1pPr algn="l">
              <a:defRPr sz="1200" b="1">
                <a:solidFill>
                  <a:schemeClr val="tx2"/>
                </a:solidFill>
              </a:defRPr>
            </a:lvl1pPr>
          </a:lstStyle>
          <a:p>
            <a:r>
              <a:rPr lang="en-GB" noProof="0"/>
              <a:t>www.teachingenglish.org.uk</a:t>
            </a:r>
            <a:endParaRPr lang="en-GB" noProof="0" dirty="0"/>
          </a:p>
        </p:txBody>
      </p:sp>
    </p:spTree>
    <p:extLst>
      <p:ext uri="{BB962C8B-B14F-4D97-AF65-F5344CB8AC3E}">
        <p14:creationId xmlns:p14="http://schemas.microsoft.com/office/powerpoint/2010/main" val="1119160655"/>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a:t>
            </a:r>
            <a:r>
              <a:rPr lang="en-GB" noProof="0" dirty="0"/>
              <a:t>to</a:t>
            </a:r>
            <a:r>
              <a:rPr lang="en-US" dirty="0"/>
              <a:t> edit Master title style</a:t>
            </a:r>
          </a:p>
        </p:txBody>
      </p:sp>
      <p:sp>
        <p:nvSpPr>
          <p:cNvPr id="3" name="Text Placeholder 2"/>
          <p:cNvSpPr>
            <a:spLocks noGrp="1"/>
          </p:cNvSpPr>
          <p:nvPr>
            <p:ph type="body" idx="1"/>
          </p:nvPr>
        </p:nvSpPr>
        <p:spPr>
          <a:xfrm>
            <a:off x="648000" y="1512000"/>
            <a:ext cx="8136000" cy="4500000"/>
          </a:xfrm>
          <a:prstGeom prst="rect">
            <a:avLst/>
          </a:prstGeom>
        </p:spPr>
        <p:txBody>
          <a:bodyPr vert="horz" lIns="0" tIns="0" rIns="0" bIns="0" rtlCol="0">
            <a:noAutofit/>
          </a:bodyPr>
          <a:lstStyle/>
          <a:p>
            <a:pPr lvl="0"/>
            <a:r>
              <a:rPr lang="en-GB" noProof="0" dirty="0"/>
              <a:t>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5" name="Footer Placeholder 4"/>
          <p:cNvSpPr>
            <a:spLocks noGrp="1"/>
          </p:cNvSpPr>
          <p:nvPr>
            <p:ph type="ftr" sz="quarter" idx="3"/>
          </p:nvPr>
        </p:nvSpPr>
        <p:spPr>
          <a:xfrm>
            <a:off x="648000" y="6192000"/>
            <a:ext cx="10439999" cy="180000"/>
          </a:xfrm>
          <a:prstGeom prst="rect">
            <a:avLst/>
          </a:prstGeom>
        </p:spPr>
        <p:txBody>
          <a:bodyPr vert="horz" lIns="0" tIns="0" rIns="0" bIns="0" rtlCol="0" anchor="b" anchorCtr="0"/>
          <a:lstStyle>
            <a:lvl1pPr algn="l">
              <a:defRPr sz="1200">
                <a:solidFill>
                  <a:schemeClr val="tx1"/>
                </a:solidFill>
              </a:defRPr>
            </a:lvl1pPr>
          </a:lstStyle>
          <a:p>
            <a:r>
              <a:rPr lang="en-GB" noProof="0"/>
              <a:t>www.teachingenglish.org.uk</a:t>
            </a:r>
            <a:endParaRPr lang="en-GB" noProof="0" dirty="0"/>
          </a:p>
        </p:txBody>
      </p:sp>
      <p:sp>
        <p:nvSpPr>
          <p:cNvPr id="6" name="Slide Number Placeholder 5"/>
          <p:cNvSpPr>
            <a:spLocks noGrp="1"/>
          </p:cNvSpPr>
          <p:nvPr>
            <p:ph type="sldNum" sz="quarter" idx="4"/>
          </p:nvPr>
        </p:nvSpPr>
        <p:spPr>
          <a:xfrm>
            <a:off x="11088000" y="6192000"/>
            <a:ext cx="504000" cy="180000"/>
          </a:xfrm>
          <a:prstGeom prst="rect">
            <a:avLst/>
          </a:prstGeom>
        </p:spPr>
        <p:txBody>
          <a:bodyPr vert="horz" lIns="0" tIns="0" rIns="0" bIns="0" rtlCol="0" anchor="b" anchorCtr="0"/>
          <a:lstStyle>
            <a:lvl1pPr algn="r">
              <a:defRPr sz="1200" b="1">
                <a:solidFill>
                  <a:schemeClr val="tx2"/>
                </a:solidFill>
              </a:defRPr>
            </a:lvl1pPr>
          </a:lstStyle>
          <a:p>
            <a:fld id="{A36854FA-307F-854E-96D4-DE585DB24BD3}" type="slidenum">
              <a:rPr lang="en-GB" smtClean="0"/>
              <a:pPr/>
              <a:t>‹#›</a:t>
            </a:fld>
            <a:endParaRPr lang="en-GB" dirty="0"/>
          </a:p>
        </p:txBody>
      </p:sp>
      <p:cxnSp>
        <p:nvCxnSpPr>
          <p:cNvPr id="7" name="Straight Connector 6">
            <a:extLst>
              <a:ext uri="{FF2B5EF4-FFF2-40B4-BE49-F238E27FC236}">
                <a16:creationId xmlns:a16="http://schemas.microsoft.com/office/drawing/2014/main" id="{DD557C23-2C1E-6744-965A-EB94DA68E1AC}"/>
              </a:ext>
            </a:extLst>
          </p:cNvPr>
          <p:cNvCxnSpPr/>
          <p:nvPr userDrawn="1"/>
        </p:nvCxnSpPr>
        <p:spPr>
          <a:xfrm>
            <a:off x="648000" y="396000"/>
            <a:ext cx="432000" cy="0"/>
          </a:xfrm>
          <a:prstGeom prst="line">
            <a:avLst/>
          </a:prstGeom>
          <a:ln w="30480" cap="rnd"/>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48408318"/>
      </p:ext>
    </p:extLst>
  </p:cSld>
  <p:clrMap bg1="lt1" tx1="dk1" bg2="lt2" tx2="dk2" accent1="accent1" accent2="accent2" accent3="accent3" accent4="accent4" accent5="accent5" accent6="accent6" hlink="hlink" folHlink="folHlink"/>
  <p:sldLayoutIdLst>
    <p:sldLayoutId id="2147483666" r:id="rId1"/>
    <p:sldLayoutId id="2147483662" r:id="rId2"/>
    <p:sldLayoutId id="2147483664" r:id="rId3"/>
    <p:sldLayoutId id="2147483684" r:id="rId4"/>
    <p:sldLayoutId id="2147483685" r:id="rId5"/>
    <p:sldLayoutId id="2147483667" r:id="rId6"/>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143337C-4476-0C46-9F6A-B732ABBE616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62E42B2-5106-8E4D-A6B9-95659CCBB3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FB971860-D38B-8349-BA26-A69F646103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95F2C-50B8-EE47-896A-AC179E4995DC}" type="datetimeFigureOut">
              <a:rPr lang="en-ES" smtClean="0"/>
              <a:t>06/19/2024</a:t>
            </a:fld>
            <a:endParaRPr lang="en-ES"/>
          </a:p>
        </p:txBody>
      </p:sp>
      <p:sp>
        <p:nvSpPr>
          <p:cNvPr id="5" name="Footer Placeholder 4">
            <a:extLst>
              <a:ext uri="{FF2B5EF4-FFF2-40B4-BE49-F238E27FC236}">
                <a16:creationId xmlns:a16="http://schemas.microsoft.com/office/drawing/2014/main" id="{76366D2D-5F84-1A4E-BBE1-247F24E0A76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9A7C0873-67A8-8846-B3AF-BFD85F816E1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6CC911-34ED-C141-AB1C-C424FE40F12D}" type="slidenum">
              <a:rPr lang="en-ES" smtClean="0"/>
              <a:t>‹#›</a:t>
            </a:fld>
            <a:endParaRPr lang="en-ES"/>
          </a:p>
        </p:txBody>
      </p:sp>
    </p:spTree>
    <p:extLst>
      <p:ext uri="{BB962C8B-B14F-4D97-AF65-F5344CB8AC3E}">
        <p14:creationId xmlns:p14="http://schemas.microsoft.com/office/powerpoint/2010/main" val="758333023"/>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48000" y="504000"/>
            <a:ext cx="10944000" cy="792000"/>
          </a:xfrm>
          <a:prstGeom prst="rect">
            <a:avLst/>
          </a:prstGeom>
        </p:spPr>
        <p:txBody>
          <a:bodyPr vert="horz" lIns="0" tIns="0" rIns="0" bIns="0" rtlCol="0" anchor="t" anchorCtr="0">
            <a:noAutofit/>
          </a:bodyPr>
          <a:lstStyle/>
          <a:p>
            <a:r>
              <a:rPr lang="en-US" dirty="0"/>
              <a:t>Click to edit Master title style</a:t>
            </a:r>
          </a:p>
        </p:txBody>
      </p:sp>
      <p:sp>
        <p:nvSpPr>
          <p:cNvPr id="3" name="Text Placeholder 2"/>
          <p:cNvSpPr>
            <a:spLocks noGrp="1"/>
          </p:cNvSpPr>
          <p:nvPr>
            <p:ph type="body" idx="1"/>
          </p:nvPr>
        </p:nvSpPr>
        <p:spPr>
          <a:xfrm>
            <a:off x="648000" y="1512000"/>
            <a:ext cx="10944000" cy="4500000"/>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a:p>
            <a:pPr lvl="3"/>
            <a:r>
              <a:rPr lang="en-US" dirty="0"/>
              <a:t>Fourth </a:t>
            </a:r>
            <a:r>
              <a:rPr lang="en-GB" noProof="0" dirty="0"/>
              <a:t>level</a:t>
            </a:r>
          </a:p>
          <a:p>
            <a:pPr lvl="4"/>
            <a:r>
              <a:rPr lang="en-US" dirty="0"/>
              <a:t>Fifth level</a:t>
            </a:r>
          </a:p>
        </p:txBody>
      </p:sp>
    </p:spTree>
    <p:extLst>
      <p:ext uri="{BB962C8B-B14F-4D97-AF65-F5344CB8AC3E}">
        <p14:creationId xmlns:p14="http://schemas.microsoft.com/office/powerpoint/2010/main" val="3762126171"/>
      </p:ext>
    </p:extLst>
  </p:cSld>
  <p:clrMap bg1="lt1" tx1="dk1" bg2="lt2" tx2="dk2" accent1="accent1" accent2="accent2" accent3="accent3" accent4="accent4" accent5="accent5" accent6="accent6" hlink="hlink" folHlink="folHlink"/>
  <p:sldLayoutIdLst>
    <p:sldLayoutId id="2147483708" r:id="rId1"/>
  </p:sldLayoutIdLst>
  <p:hf sldNum="0" hdr="0" dt="0"/>
  <p:txStyles>
    <p:titleStyle>
      <a:lvl1pPr algn="l" defTabSz="914400" rtl="0" eaLnBrk="1" latinLnBrk="0" hangingPunct="1">
        <a:lnSpc>
          <a:spcPts val="3300"/>
        </a:lnSpc>
        <a:spcBef>
          <a:spcPct val="0"/>
        </a:spcBef>
        <a:buNone/>
        <a:defRPr sz="3000" b="0" i="0" kern="1200">
          <a:solidFill>
            <a:schemeClr val="tx2"/>
          </a:solidFill>
          <a:latin typeface="British Council Sans Headline" panose="020B0504020202020204" pitchFamily="34" charset="0"/>
          <a:ea typeface="+mj-ea"/>
          <a:cs typeface="British Council Sans Headline" panose="020B0504020202020204" pitchFamily="34" charset="0"/>
        </a:defRPr>
      </a:lvl1pPr>
    </p:titleStyle>
    <p:bodyStyle>
      <a:lvl1pPr marL="0" indent="0" algn="l" defTabSz="914400" rtl="0" eaLnBrk="1" latinLnBrk="0" hangingPunct="1">
        <a:lnSpc>
          <a:spcPct val="100000"/>
        </a:lnSpc>
        <a:spcBef>
          <a:spcPts val="600"/>
        </a:spcBef>
        <a:spcAft>
          <a:spcPts val="600"/>
        </a:spcAft>
        <a:buFont typeface="Arial" panose="020B0604020202020204" pitchFamily="34" charset="0"/>
        <a:buNone/>
        <a:defRPr sz="2200" b="1" kern="1200">
          <a:solidFill>
            <a:schemeClr val="tx2"/>
          </a:solidFill>
          <a:latin typeface="+mn-lt"/>
          <a:ea typeface="+mn-ea"/>
          <a:cs typeface="+mn-cs"/>
        </a:defRPr>
      </a:lvl1pPr>
      <a:lvl2pPr marL="0" indent="0" algn="l" defTabSz="914400" rtl="0" eaLnBrk="1" latinLnBrk="0" hangingPunct="1">
        <a:lnSpc>
          <a:spcPct val="100000"/>
        </a:lnSpc>
        <a:spcBef>
          <a:spcPts val="300"/>
        </a:spcBef>
        <a:spcAft>
          <a:spcPts val="600"/>
        </a:spcAft>
        <a:buFont typeface="Arial" panose="020B0604020202020204" pitchFamily="34" charset="0"/>
        <a:buNone/>
        <a:defRPr sz="2000" b="1" kern="1200">
          <a:solidFill>
            <a:schemeClr val="tx1"/>
          </a:solidFill>
          <a:latin typeface="+mn-lt"/>
          <a:ea typeface="+mn-ea"/>
          <a:cs typeface="+mn-cs"/>
        </a:defRPr>
      </a:lvl2pPr>
      <a:lvl3pPr marL="0" indent="0" algn="l" defTabSz="914400" rtl="0" eaLnBrk="1" latinLnBrk="0" hangingPunct="1">
        <a:lnSpc>
          <a:spcPct val="100000"/>
        </a:lnSpc>
        <a:spcBef>
          <a:spcPts val="0"/>
        </a:spcBef>
        <a:spcAft>
          <a:spcPts val="600"/>
        </a:spcAft>
        <a:buFont typeface="Arial" panose="020B0604020202020204" pitchFamily="34" charset="0"/>
        <a:buNone/>
        <a:defRPr sz="1800" kern="1200">
          <a:solidFill>
            <a:schemeClr val="tx1"/>
          </a:solidFill>
          <a:latin typeface="+mn-lt"/>
          <a:ea typeface="+mn-ea"/>
          <a:cs typeface="+mn-cs"/>
        </a:defRPr>
      </a:lvl3pPr>
      <a:lvl4pPr marL="180000" indent="-180000" algn="l" defTabSz="914400" rtl="0" eaLnBrk="1" latinLnBrk="0" hangingPunct="1">
        <a:lnSpc>
          <a:spcPct val="100000"/>
        </a:lnSpc>
        <a:spcBef>
          <a:spcPts val="0"/>
        </a:spcBef>
        <a:spcAft>
          <a:spcPts val="600"/>
        </a:spcAft>
        <a:buClr>
          <a:schemeClr val="accent1"/>
        </a:buClr>
        <a:buFont typeface="Arial" panose="020B0604020202020204" pitchFamily="34" charset="0"/>
        <a:buChar char="•"/>
        <a:defRPr sz="1800" kern="1200">
          <a:solidFill>
            <a:schemeClr val="tx1"/>
          </a:solidFill>
          <a:latin typeface="+mn-lt"/>
          <a:ea typeface="+mn-ea"/>
          <a:cs typeface="+mn-cs"/>
        </a:defRPr>
      </a:lvl4pPr>
      <a:lvl5pPr marL="360000" indent="-180000" algn="l" defTabSz="914400" rtl="0" eaLnBrk="1" latinLnBrk="0" hangingPunct="1">
        <a:lnSpc>
          <a:spcPct val="100000"/>
        </a:lnSpc>
        <a:spcBef>
          <a:spcPts val="0"/>
        </a:spcBef>
        <a:spcAft>
          <a:spcPts val="600"/>
        </a:spcAft>
        <a:buClr>
          <a:schemeClr val="accent1"/>
        </a:buClr>
        <a:buFont typeface="British Council Sans" panose="020B05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648000" y="2700000"/>
            <a:ext cx="6876000" cy="729000"/>
          </a:xfrm>
        </p:spPr>
        <p:txBody>
          <a:bodyPr>
            <a:normAutofit fontScale="90000"/>
          </a:bodyPr>
          <a:lstStyle/>
          <a:p>
            <a:r>
              <a:rPr lang="en-GB" dirty="0"/>
              <a:t>Born, bread and buttered in London</a:t>
            </a:r>
          </a:p>
        </p:txBody>
      </p:sp>
      <p:sp>
        <p:nvSpPr>
          <p:cNvPr id="4" name="Subtitle 3"/>
          <p:cNvSpPr>
            <a:spLocks noGrp="1"/>
          </p:cNvSpPr>
          <p:nvPr>
            <p:ph type="subTitle" idx="1"/>
          </p:nvPr>
        </p:nvSpPr>
        <p:spPr/>
        <p:txBody>
          <a:bodyPr>
            <a:normAutofit/>
          </a:bodyPr>
          <a:lstStyle/>
          <a:p>
            <a:r>
              <a:rPr lang="en-GB" dirty="0"/>
              <a:t>TeachingEnglish lesson</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5" name="TextBox 4">
            <a:extLst>
              <a:ext uri="{FF2B5EF4-FFF2-40B4-BE49-F238E27FC236}">
                <a16:creationId xmlns:a16="http://schemas.microsoft.com/office/drawing/2014/main" id="{88555051-4B29-D942-AA20-875F9F7069EE}"/>
              </a:ext>
            </a:extLst>
          </p:cNvPr>
          <p:cNvSpPr txBox="1"/>
          <p:nvPr/>
        </p:nvSpPr>
        <p:spPr>
          <a:xfrm>
            <a:off x="3699982" y="2009724"/>
            <a:ext cx="184731"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569505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GB" sz="4400" dirty="0"/>
              <a:t>Born, bread and buttered in London</a:t>
            </a:r>
          </a:p>
        </p:txBody>
      </p:sp>
      <p:sp>
        <p:nvSpPr>
          <p:cNvPr id="4" name="Subtitle 3"/>
          <p:cNvSpPr>
            <a:spLocks noGrp="1"/>
          </p:cNvSpPr>
          <p:nvPr>
            <p:ph type="subTitle" idx="1"/>
          </p:nvPr>
        </p:nvSpPr>
        <p:spPr/>
        <p:txBody>
          <a:bodyPr>
            <a:normAutofit/>
          </a:bodyPr>
          <a:lstStyle/>
          <a:p>
            <a:r>
              <a:rPr lang="en-GB" dirty="0"/>
              <a:t>TeachingEnglish lessons</a:t>
            </a:r>
          </a:p>
        </p:txBody>
      </p:sp>
      <p:sp>
        <p:nvSpPr>
          <p:cNvPr id="2" name="Footer Placeholder 1"/>
          <p:cNvSpPr>
            <a:spLocks noGrp="1"/>
          </p:cNvSpPr>
          <p:nvPr>
            <p:ph type="ftr" sz="quarter" idx="11"/>
          </p:nvPr>
        </p:nvSpPr>
        <p:spPr/>
        <p:txBody>
          <a:bodyPr/>
          <a:lstStyle/>
          <a:p>
            <a:r>
              <a:rPr lang="en-GB"/>
              <a:t>www.teachingenglish.org.uk</a:t>
            </a:r>
            <a:endParaRPr lang="en-GB" dirty="0"/>
          </a:p>
        </p:txBody>
      </p:sp>
      <p:sp>
        <p:nvSpPr>
          <p:cNvPr id="13" name="Text Placeholder 12">
            <a:extLst>
              <a:ext uri="{FF2B5EF4-FFF2-40B4-BE49-F238E27FC236}">
                <a16:creationId xmlns:a16="http://schemas.microsoft.com/office/drawing/2014/main" id="{50EC0CEC-1BF7-FB4F-8AF9-847F9A9BB220}"/>
              </a:ext>
            </a:extLst>
          </p:cNvPr>
          <p:cNvSpPr>
            <a:spLocks noGrp="1"/>
          </p:cNvSpPr>
          <p:nvPr>
            <p:ph type="body" sz="quarter" idx="13"/>
          </p:nvPr>
        </p:nvSpPr>
        <p:spPr/>
        <p:txBody>
          <a:bodyPr>
            <a:normAutofit fontScale="92500" lnSpcReduction="10000"/>
          </a:bodyPr>
          <a:lstStyle/>
          <a:p>
            <a:r>
              <a:rPr lang="en-GB" dirty="0"/>
              <a:t>Thanks for attending the lesson</a:t>
            </a:r>
          </a:p>
        </p:txBody>
      </p:sp>
    </p:spTree>
    <p:extLst>
      <p:ext uri="{BB962C8B-B14F-4D97-AF65-F5344CB8AC3E}">
        <p14:creationId xmlns:p14="http://schemas.microsoft.com/office/powerpoint/2010/main" val="22994753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2741904"/>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1: What do you know about these areas of London?</a:t>
            </a:r>
            <a:endParaRPr lang="en-GB" sz="1800" dirty="0">
              <a:effectLst/>
              <a:ea typeface="Times New Roman" panose="02020603050405020304" pitchFamily="18" charset="0"/>
            </a:endParaRPr>
          </a:p>
          <a:p>
            <a:pPr marL="285750" lvl="0" indent="-285750">
              <a:lnSpc>
                <a:spcPct val="115000"/>
              </a:lnSpc>
              <a:buFont typeface="Arial" panose="020B0604020202020204" pitchFamily="34" charset="0"/>
              <a:buChar char="•"/>
              <a:tabLst>
                <a:tab pos="588645" algn="l"/>
              </a:tabLst>
            </a:pPr>
            <a:r>
              <a:rPr lang="en-GB" sz="1800" dirty="0">
                <a:effectLst/>
                <a:ea typeface="Times New Roman" panose="02020603050405020304" pitchFamily="18" charset="0"/>
                <a:cs typeface="Symbol" panose="05050102010706020507" pitchFamily="18" charset="2"/>
              </a:rPr>
              <a:t>Islington</a:t>
            </a:r>
          </a:p>
          <a:p>
            <a:pPr marL="342900" lvl="0" indent="-342900">
              <a:lnSpc>
                <a:spcPct val="115000"/>
              </a:lnSpc>
              <a:buFont typeface="Symbol" panose="05050102010706020507" pitchFamily="18" charset="2"/>
              <a:buChar char=""/>
              <a:tabLst>
                <a:tab pos="588645" algn="l"/>
              </a:tabLst>
            </a:pPr>
            <a:r>
              <a:rPr lang="en-GB" sz="1800" dirty="0">
                <a:effectLst/>
                <a:ea typeface="Times New Roman" panose="02020603050405020304" pitchFamily="18" charset="0"/>
                <a:cs typeface="Symbol" panose="05050102010706020507" pitchFamily="18" charset="2"/>
              </a:rPr>
              <a:t>Regent’s Park</a:t>
            </a:r>
          </a:p>
          <a:p>
            <a:pPr marL="342900" lvl="0" indent="-342900">
              <a:lnSpc>
                <a:spcPct val="115000"/>
              </a:lnSpc>
              <a:buFont typeface="Symbol" panose="05050102010706020507" pitchFamily="18" charset="2"/>
              <a:buChar char=""/>
              <a:tabLst>
                <a:tab pos="588645" algn="l"/>
              </a:tabLst>
            </a:pPr>
            <a:r>
              <a:rPr lang="en-GB" sz="1800" dirty="0">
                <a:effectLst/>
                <a:ea typeface="Times New Roman" panose="02020603050405020304" pitchFamily="18" charset="0"/>
                <a:cs typeface="Symbol" panose="05050102010706020507" pitchFamily="18" charset="2"/>
              </a:rPr>
              <a:t>Bloomsbury</a:t>
            </a:r>
          </a:p>
          <a:p>
            <a:pPr marL="342900" lvl="0" indent="-342900">
              <a:lnSpc>
                <a:spcPct val="115000"/>
              </a:lnSpc>
              <a:buFont typeface="Symbol" panose="05050102010706020507" pitchFamily="18" charset="2"/>
              <a:buChar char=""/>
              <a:tabLst>
                <a:tab pos="588645" algn="l"/>
              </a:tabLst>
            </a:pPr>
            <a:r>
              <a:rPr lang="en-GB" sz="1800" dirty="0">
                <a:effectLst/>
                <a:ea typeface="Times New Roman" panose="02020603050405020304" pitchFamily="18" charset="0"/>
                <a:cs typeface="Symbol" panose="05050102010706020507" pitchFamily="18" charset="2"/>
              </a:rPr>
              <a:t>King’s Cross</a:t>
            </a:r>
          </a:p>
          <a:p>
            <a:pPr marL="342900" lvl="0" indent="-342900">
              <a:lnSpc>
                <a:spcPct val="115000"/>
              </a:lnSpc>
              <a:buFont typeface="Symbol" panose="05050102010706020507" pitchFamily="18" charset="2"/>
              <a:buChar char=""/>
              <a:tabLst>
                <a:tab pos="588645" algn="l"/>
              </a:tabLst>
            </a:pPr>
            <a:r>
              <a:rPr lang="en-GB" sz="1800" dirty="0">
                <a:effectLst/>
                <a:ea typeface="Times New Roman" panose="02020603050405020304" pitchFamily="18" charset="0"/>
                <a:cs typeface="Symbol" panose="05050102010706020507" pitchFamily="18" charset="2"/>
              </a:rPr>
              <a:t>The West End</a:t>
            </a:r>
          </a:p>
          <a:p>
            <a:pPr marL="342900" lvl="0" indent="-342900">
              <a:lnSpc>
                <a:spcPct val="115000"/>
              </a:lnSpc>
              <a:buFont typeface="Symbol" panose="05050102010706020507" pitchFamily="18" charset="2"/>
              <a:buChar char=""/>
              <a:tabLst>
                <a:tab pos="588645" algn="l"/>
              </a:tabLst>
            </a:pPr>
            <a:r>
              <a:rPr lang="en-GB" sz="1800" dirty="0">
                <a:effectLst/>
                <a:ea typeface="Times New Roman" panose="02020603050405020304" pitchFamily="18" charset="0"/>
                <a:cs typeface="Symbol" panose="05050102010706020507" pitchFamily="18" charset="2"/>
              </a:rPr>
              <a:t>Hampstead Heath</a:t>
            </a:r>
          </a:p>
          <a:p>
            <a:pPr marL="342900" lvl="0" indent="-342900">
              <a:lnSpc>
                <a:spcPct val="115000"/>
              </a:lnSpc>
              <a:spcAft>
                <a:spcPts val="1000"/>
              </a:spcAft>
              <a:buFont typeface="Symbol" panose="05050102010706020507" pitchFamily="18" charset="2"/>
              <a:buChar char=""/>
              <a:tabLst>
                <a:tab pos="588645" algn="l"/>
              </a:tabLst>
            </a:pPr>
            <a:r>
              <a:rPr lang="en-GB" sz="1800" dirty="0">
                <a:effectLst/>
                <a:ea typeface="Times New Roman" panose="02020603050405020304" pitchFamily="18" charset="0"/>
                <a:cs typeface="Symbol" panose="05050102010706020507" pitchFamily="18" charset="2"/>
              </a:rPr>
              <a:t>Tufnell Park</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5549395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3060453"/>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2: Which of these statements are the opinion of the man?</a:t>
            </a:r>
            <a:endParaRPr lang="en-GB" sz="1800" dirty="0">
              <a:effectLst/>
              <a:ea typeface="Times New Roman" panose="02020603050405020304" pitchFamily="18" charset="0"/>
            </a:endParaRPr>
          </a:p>
          <a:p>
            <a:pPr marL="342900" lvl="0" indent="-342900">
              <a:lnSpc>
                <a:spcPct val="115000"/>
              </a:lnSpc>
              <a:buFont typeface="+mj-lt"/>
              <a:buAutoNum type="arabicPeriod"/>
              <a:tabLst>
                <a:tab pos="588645" algn="l"/>
              </a:tabLst>
            </a:pPr>
            <a:r>
              <a:rPr lang="en-GB" sz="1800" dirty="0">
                <a:effectLst/>
                <a:ea typeface="Times New Roman" panose="02020603050405020304" pitchFamily="18" charset="0"/>
              </a:rPr>
              <a:t>There are too many foreigners here.</a:t>
            </a:r>
          </a:p>
          <a:p>
            <a:pPr marL="342900" lvl="0" indent="-342900">
              <a:lnSpc>
                <a:spcPct val="115000"/>
              </a:lnSpc>
              <a:buFont typeface="+mj-lt"/>
              <a:buAutoNum type="arabicPeriod"/>
              <a:tabLst>
                <a:tab pos="588645" algn="l"/>
              </a:tabLst>
            </a:pPr>
            <a:r>
              <a:rPr lang="en-GB" sz="1800" dirty="0">
                <a:effectLst/>
                <a:ea typeface="Times New Roman" panose="02020603050405020304" pitchFamily="18" charset="0"/>
              </a:rPr>
              <a:t>I’ve lived in a lot of different parts of London.</a:t>
            </a:r>
          </a:p>
          <a:p>
            <a:pPr marL="342900" lvl="0" indent="-342900">
              <a:lnSpc>
                <a:spcPct val="115000"/>
              </a:lnSpc>
              <a:buFont typeface="+mj-lt"/>
              <a:buAutoNum type="arabicPeriod"/>
              <a:tabLst>
                <a:tab pos="588645" algn="l"/>
              </a:tabLst>
            </a:pPr>
            <a:r>
              <a:rPr lang="en-GB" sz="1800" dirty="0">
                <a:effectLst/>
                <a:ea typeface="Times New Roman" panose="02020603050405020304" pitchFamily="18" charset="0"/>
              </a:rPr>
              <a:t>I think celebrities are great.</a:t>
            </a:r>
          </a:p>
          <a:p>
            <a:pPr marL="342900" lvl="0" indent="-342900">
              <a:lnSpc>
                <a:spcPct val="115000"/>
              </a:lnSpc>
              <a:buFont typeface="+mj-lt"/>
              <a:buAutoNum type="arabicPeriod"/>
              <a:tabLst>
                <a:tab pos="588645" algn="l"/>
              </a:tabLst>
            </a:pPr>
            <a:r>
              <a:rPr lang="en-GB" sz="1800" dirty="0">
                <a:effectLst/>
                <a:ea typeface="Times New Roman" panose="02020603050405020304" pitchFamily="18" charset="0"/>
              </a:rPr>
              <a:t>I’m young and like going out a lot.</a:t>
            </a:r>
          </a:p>
          <a:p>
            <a:pPr marL="342900" lvl="0" indent="-342900">
              <a:lnSpc>
                <a:spcPct val="115000"/>
              </a:lnSpc>
              <a:buFont typeface="+mj-lt"/>
              <a:buAutoNum type="arabicPeriod"/>
              <a:tabLst>
                <a:tab pos="588645" algn="l"/>
              </a:tabLst>
            </a:pPr>
            <a:r>
              <a:rPr lang="en-GB" sz="1800" dirty="0">
                <a:effectLst/>
                <a:ea typeface="Times New Roman" panose="02020603050405020304" pitchFamily="18" charset="0"/>
              </a:rPr>
              <a:t>I’ve seen a lot of changes in my life.</a:t>
            </a:r>
          </a:p>
          <a:p>
            <a:pPr marL="342900" lvl="0" indent="-342900">
              <a:lnSpc>
                <a:spcPct val="115000"/>
              </a:lnSpc>
              <a:buFont typeface="+mj-lt"/>
              <a:buAutoNum type="arabicPeriod"/>
              <a:tabLst>
                <a:tab pos="588645" algn="l"/>
              </a:tabLst>
            </a:pPr>
            <a:r>
              <a:rPr lang="en-GB" sz="1800" dirty="0">
                <a:effectLst/>
                <a:ea typeface="Times New Roman" panose="02020603050405020304" pitchFamily="18" charset="0"/>
              </a:rPr>
              <a:t>I enjoy being rich.</a:t>
            </a:r>
          </a:p>
          <a:p>
            <a:pPr marL="342900" lvl="0" indent="-342900">
              <a:lnSpc>
                <a:spcPct val="115000"/>
              </a:lnSpc>
              <a:buFont typeface="+mj-lt"/>
              <a:buAutoNum type="arabicPeriod"/>
              <a:tabLst>
                <a:tab pos="588645" algn="l"/>
              </a:tabLst>
            </a:pPr>
            <a:r>
              <a:rPr lang="en-GB" sz="1800" dirty="0">
                <a:effectLst/>
                <a:ea typeface="Times New Roman" panose="02020603050405020304" pitchFamily="18" charset="0"/>
              </a:rPr>
              <a:t>Young people watch too much television.</a:t>
            </a:r>
          </a:p>
          <a:p>
            <a:pPr marL="342900" lvl="0" indent="-342900">
              <a:lnSpc>
                <a:spcPct val="115000"/>
              </a:lnSpc>
              <a:spcAft>
                <a:spcPts val="1000"/>
              </a:spcAft>
              <a:buFont typeface="+mj-lt"/>
              <a:buAutoNum type="arabicPeriod"/>
              <a:tabLst>
                <a:tab pos="588645" algn="l"/>
              </a:tabLst>
            </a:pPr>
            <a:r>
              <a:rPr lang="en-GB" sz="1800" dirty="0">
                <a:effectLst/>
                <a:ea typeface="Times New Roman" panose="02020603050405020304" pitchFamily="18" charset="0"/>
              </a:rPr>
              <a:t>I really enjoyed living in America.</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14660066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785541"/>
          </a:xfrm>
          <a:prstGeom prst="rect">
            <a:avLst/>
          </a:prstGeom>
          <a:noFill/>
        </p:spPr>
        <p:txBody>
          <a:bodyPr wrap="square" rtlCol="0">
            <a:spAutoFit/>
          </a:bodyPr>
          <a:lstStyle/>
          <a:p>
            <a:pPr>
              <a:lnSpc>
                <a:spcPct val="115000"/>
              </a:lnSpc>
              <a:spcAft>
                <a:spcPts val="1000"/>
              </a:spcAft>
              <a:tabLst>
                <a:tab pos="588645" algn="l"/>
              </a:tabLst>
            </a:pPr>
            <a:r>
              <a:rPr lang="en-GB" sz="1800" b="1" dirty="0">
                <a:effectLst/>
                <a:ea typeface="Times New Roman" panose="02020603050405020304" pitchFamily="18" charset="0"/>
              </a:rPr>
              <a:t>Task 3: Complete the following sentences that talk about the past using ‘used to’ or </a:t>
            </a:r>
            <a:r>
              <a:rPr lang="en-GB" b="1" dirty="0">
                <a:ea typeface="Times New Roman" panose="02020603050405020304" pitchFamily="18" charset="0"/>
              </a:rPr>
              <a:t>‘</a:t>
            </a:r>
            <a:r>
              <a:rPr lang="en-GB" sz="1800" b="1" dirty="0">
                <a:effectLst/>
                <a:ea typeface="Times New Roman" panose="02020603050405020304" pitchFamily="18" charset="0"/>
              </a:rPr>
              <a:t>didn’t use to. </a:t>
            </a:r>
          </a:p>
          <a:p>
            <a:pPr>
              <a:lnSpc>
                <a:spcPct val="115000"/>
              </a:lnSpc>
              <a:spcAft>
                <a:spcPts val="1000"/>
              </a:spcAft>
              <a:tabLst>
                <a:tab pos="588645" algn="l"/>
              </a:tabLst>
            </a:pPr>
            <a:r>
              <a:rPr lang="en-GB" sz="1800" dirty="0">
                <a:effectLst/>
                <a:ea typeface="Times New Roman" panose="02020603050405020304" pitchFamily="18" charset="0"/>
              </a:rPr>
              <a:t>There is an example at the beginning:</a:t>
            </a:r>
          </a:p>
          <a:p>
            <a:pPr lvl="1">
              <a:lnSpc>
                <a:spcPct val="115000"/>
              </a:lnSpc>
              <a:spcAft>
                <a:spcPts val="1000"/>
              </a:spcAft>
              <a:tabLst>
                <a:tab pos="588645" algn="l"/>
              </a:tabLst>
            </a:pPr>
            <a:r>
              <a:rPr lang="en-GB" dirty="0">
                <a:effectLst/>
                <a:ea typeface="Times New Roman" panose="02020603050405020304" pitchFamily="18" charset="0"/>
              </a:rPr>
              <a:t>He / live / Kings Cross / then / he /move / Tufnell Park</a:t>
            </a:r>
            <a:br>
              <a:rPr lang="en-GB" dirty="0">
                <a:effectLst/>
                <a:ea typeface="Times New Roman" panose="02020603050405020304" pitchFamily="18" charset="0"/>
              </a:rPr>
            </a:br>
            <a:r>
              <a:rPr lang="en-GB" i="1" dirty="0">
                <a:effectLst/>
                <a:ea typeface="Times New Roman" panose="02020603050405020304" pitchFamily="18" charset="0"/>
              </a:rPr>
              <a:t>He used to live in Kings Cross, then he moved to Tufnell Park.</a:t>
            </a:r>
            <a:endParaRPr lang="en-GB" dirty="0">
              <a:effectLst/>
              <a:ea typeface="Times New Roman" panose="02020603050405020304" pitchFamily="18" charset="0"/>
            </a:endParaRPr>
          </a:p>
          <a:p>
            <a:pPr marL="457200">
              <a:lnSpc>
                <a:spcPct val="115000"/>
              </a:lnSpc>
              <a:tabLst>
                <a:tab pos="588645" algn="l"/>
              </a:tabLst>
            </a:pPr>
            <a:r>
              <a:rPr lang="en-GB" sz="1800" i="1" dirty="0">
                <a:effectLst/>
                <a:ea typeface="Times New Roman" panose="02020603050405020304" pitchFamily="18" charset="0"/>
              </a:rPr>
              <a:t> </a:t>
            </a:r>
            <a:endParaRPr lang="en-GB" sz="1800" dirty="0">
              <a:effectLst/>
              <a:ea typeface="Times New Roman" panose="02020603050405020304" pitchFamily="18" charset="0"/>
            </a:endParaRPr>
          </a:p>
          <a:p>
            <a:pPr marL="342900" lvl="0" indent="-342900">
              <a:lnSpc>
                <a:spcPct val="115000"/>
              </a:lnSpc>
              <a:spcAft>
                <a:spcPts val="600"/>
              </a:spcAft>
              <a:buFont typeface="+mj-lt"/>
              <a:buAutoNum type="arabicPeriod"/>
              <a:tabLst>
                <a:tab pos="588645" algn="l"/>
              </a:tabLst>
            </a:pPr>
            <a:r>
              <a:rPr lang="en-GB" sz="1800" dirty="0">
                <a:effectLst/>
                <a:ea typeface="Times New Roman" panose="02020603050405020304" pitchFamily="18" charset="0"/>
              </a:rPr>
              <a:t>You / buy / anything /Tufnell Park. </a:t>
            </a:r>
          </a:p>
          <a:p>
            <a:pPr marL="342900" lvl="0" indent="-342900">
              <a:lnSpc>
                <a:spcPct val="115000"/>
              </a:lnSpc>
              <a:spcAft>
                <a:spcPts val="600"/>
              </a:spcAft>
              <a:buFont typeface="+mj-lt"/>
              <a:buAutoNum type="arabicPeriod"/>
              <a:tabLst>
                <a:tab pos="588645" algn="l"/>
              </a:tabLst>
            </a:pPr>
            <a:r>
              <a:rPr lang="en-GB" sz="1800" dirty="0">
                <a:effectLst/>
                <a:ea typeface="Times New Roman" panose="02020603050405020304" pitchFamily="18" charset="0"/>
              </a:rPr>
              <a:t>There / be / two dairies.</a:t>
            </a:r>
          </a:p>
          <a:p>
            <a:pPr marL="342900" lvl="0" indent="-342900">
              <a:lnSpc>
                <a:spcPct val="115000"/>
              </a:lnSpc>
              <a:spcAft>
                <a:spcPts val="600"/>
              </a:spcAft>
              <a:buFont typeface="+mj-lt"/>
              <a:buAutoNum type="arabicPeriod"/>
              <a:tabLst>
                <a:tab pos="588645" algn="l"/>
              </a:tabLst>
            </a:pPr>
            <a:r>
              <a:rPr lang="en-GB" sz="1800" dirty="0">
                <a:effectLst/>
                <a:ea typeface="Times New Roman" panose="02020603050405020304" pitchFamily="18" charset="0"/>
              </a:rPr>
              <a:t>He / have / washing machine. </a:t>
            </a:r>
          </a:p>
          <a:p>
            <a:pPr marL="342900" lvl="0" indent="-342900">
              <a:lnSpc>
                <a:spcPct val="115000"/>
              </a:lnSpc>
              <a:spcAft>
                <a:spcPts val="600"/>
              </a:spcAft>
              <a:buFont typeface="+mj-lt"/>
              <a:buAutoNum type="arabicPeriod"/>
              <a:tabLst>
                <a:tab pos="588645" algn="l"/>
              </a:tabLst>
            </a:pPr>
            <a:r>
              <a:rPr lang="en-GB" sz="1800" dirty="0">
                <a:effectLst/>
                <a:ea typeface="Times New Roman" panose="02020603050405020304" pitchFamily="18" charset="0"/>
              </a:rPr>
              <a:t>He / take washing home on the bus. </a:t>
            </a:r>
          </a:p>
          <a:p>
            <a:pPr marL="342900" lvl="0" indent="-342900">
              <a:lnSpc>
                <a:spcPct val="115000"/>
              </a:lnSpc>
              <a:spcAft>
                <a:spcPts val="600"/>
              </a:spcAft>
              <a:buFont typeface="+mj-lt"/>
              <a:buAutoNum type="arabicPeriod"/>
              <a:tabLst>
                <a:tab pos="588645" algn="l"/>
              </a:tabLst>
            </a:pPr>
            <a:r>
              <a:rPr lang="en-GB" sz="1800" dirty="0">
                <a:effectLst/>
                <a:ea typeface="Times New Roman" panose="02020603050405020304" pitchFamily="18" charset="0"/>
              </a:rPr>
              <a:t>It / cost / much money. </a:t>
            </a:r>
          </a:p>
          <a:p>
            <a:pPr marL="342900" lvl="0" indent="-342900">
              <a:lnSpc>
                <a:spcPct val="115000"/>
              </a:lnSpc>
              <a:spcAft>
                <a:spcPts val="600"/>
              </a:spcAft>
              <a:buFont typeface="+mj-lt"/>
              <a:buAutoNum type="arabicPeriod"/>
              <a:tabLst>
                <a:tab pos="588645" algn="l"/>
              </a:tabLst>
            </a:pPr>
            <a:r>
              <a:rPr lang="en-GB" sz="1800" dirty="0">
                <a:effectLst/>
                <a:ea typeface="Times New Roman" panose="02020603050405020304" pitchFamily="18" charset="0"/>
              </a:rPr>
              <a:t>People / watch / so many American films.</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9291609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811906"/>
          </a:xfrm>
          <a:prstGeom prst="rect">
            <a:avLst/>
          </a:prstGeom>
          <a:noFill/>
        </p:spPr>
        <p:txBody>
          <a:bodyPr wrap="square" rtlCol="0">
            <a:spAutoFit/>
          </a:bodyPr>
          <a:lstStyle/>
          <a:p>
            <a:pPr>
              <a:lnSpc>
                <a:spcPct val="115000"/>
              </a:lnSpc>
              <a:spcAft>
                <a:spcPts val="600"/>
              </a:spcAft>
              <a:tabLst>
                <a:tab pos="588645" algn="l"/>
              </a:tabLst>
            </a:pPr>
            <a:r>
              <a:rPr lang="en-GB" sz="1800" b="1" dirty="0">
                <a:effectLst/>
                <a:ea typeface="Times New Roman" panose="02020603050405020304" pitchFamily="18" charset="0"/>
              </a:rPr>
              <a:t>Task 4: Speaking</a:t>
            </a:r>
            <a:endParaRPr lang="en-GB" sz="1800" dirty="0">
              <a:effectLst/>
              <a:ea typeface="Times New Roman" panose="02020603050405020304" pitchFamily="18" charset="0"/>
            </a:endParaRPr>
          </a:p>
          <a:p>
            <a:pPr marL="285750" indent="-285750">
              <a:lnSpc>
                <a:spcPct val="115000"/>
              </a:lnSpc>
              <a:spcAft>
                <a:spcPts val="600"/>
              </a:spcAft>
              <a:buFont typeface="Arial" panose="020B0604020202020204" pitchFamily="34" charset="0"/>
              <a:buChar char="•"/>
              <a:tabLst>
                <a:tab pos="588645" algn="l"/>
              </a:tabLst>
            </a:pPr>
            <a:r>
              <a:rPr lang="en-GB" sz="1800" dirty="0">
                <a:effectLst/>
                <a:ea typeface="Times New Roman" panose="02020603050405020304" pitchFamily="18" charset="0"/>
              </a:rPr>
              <a:t>Think about your own life and how it has changed. Write some sentences using ‘used to’ and ‘didn’t use to’. Then talk to your partner about how your life has changed.</a:t>
            </a:r>
          </a:p>
          <a:p>
            <a:pPr marL="285750" indent="-285750">
              <a:lnSpc>
                <a:spcPct val="115000"/>
              </a:lnSpc>
              <a:spcAft>
                <a:spcPts val="600"/>
              </a:spcAft>
              <a:buFont typeface="Arial" panose="020B0604020202020204" pitchFamily="34" charset="0"/>
              <a:buChar char="•"/>
              <a:tabLst>
                <a:tab pos="588645" algn="l"/>
              </a:tabLst>
            </a:pPr>
            <a:r>
              <a:rPr lang="en-GB" sz="1800" dirty="0">
                <a:effectLst/>
                <a:ea typeface="Times New Roman" panose="02020603050405020304" pitchFamily="18" charset="0"/>
              </a:rPr>
              <a:t>Think about the changes that have happened where you live. Talk in pairs and then share your ideas with the class.</a:t>
            </a: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768881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151457"/>
          </a:xfrm>
          <a:prstGeom prst="rect">
            <a:avLst/>
          </a:prstGeom>
          <a:noFill/>
        </p:spPr>
        <p:txBody>
          <a:bodyPr wrap="square" rtlCol="0">
            <a:spAutoFit/>
          </a:bodyPr>
          <a:lstStyle/>
          <a:p>
            <a:pPr>
              <a:lnSpc>
                <a:spcPct val="115000"/>
              </a:lnSpc>
              <a:spcAft>
                <a:spcPts val="1000"/>
              </a:spcAft>
            </a:pPr>
            <a:r>
              <a:rPr lang="en-GB" b="1" dirty="0">
                <a:effectLst/>
                <a:ea typeface="Times New Roman" panose="02020603050405020304" pitchFamily="18" charset="0"/>
              </a:rPr>
              <a:t>Transcript: Allen </a:t>
            </a:r>
            <a:r>
              <a:rPr lang="en-GB" b="1" dirty="0" err="1">
                <a:effectLst/>
                <a:ea typeface="Times New Roman" panose="02020603050405020304" pitchFamily="18" charset="0"/>
              </a:rPr>
              <a:t>Roome</a:t>
            </a:r>
            <a:endParaRPr lang="en-GB"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rPr>
              <a:t>Interviewer</a:t>
            </a:r>
            <a:r>
              <a:rPr lang="en-US" sz="1800" dirty="0">
                <a:effectLst/>
                <a:ea typeface="Times New Roman" panose="02020603050405020304" pitchFamily="18" charset="0"/>
              </a:rPr>
              <a:t>: So, Allen, can you just tell me a bit about the part of the UK that you’re from?</a:t>
            </a:r>
            <a:endParaRPr lang="en-GB" sz="1800"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rPr>
              <a:t>Allen</a:t>
            </a:r>
            <a:r>
              <a:rPr lang="en-US" sz="1800" dirty="0">
                <a:effectLst/>
                <a:ea typeface="Times New Roman" panose="02020603050405020304" pitchFamily="18" charset="0"/>
              </a:rPr>
              <a:t> </a:t>
            </a:r>
            <a:r>
              <a:rPr lang="en-US" sz="1800" b="1" dirty="0" err="1">
                <a:effectLst/>
                <a:ea typeface="Times New Roman" panose="02020603050405020304" pitchFamily="18" charset="0"/>
              </a:rPr>
              <a:t>Roome</a:t>
            </a:r>
            <a:r>
              <a:rPr lang="en-US" sz="1800" dirty="0">
                <a:effectLst/>
                <a:ea typeface="Times New Roman" panose="02020603050405020304" pitchFamily="18" charset="0"/>
              </a:rPr>
              <a:t>: Right, I come from London. I was born in the West End. I don’t remember much about that because we moved on to Kings Cross and then we moved up to Tufnell Park where I spent most of my life. I did move back to the West End when I was a bit of a younger man, you know – to see what was going on down there, obviously. And then I moved back to Tufnell Park and now I’m in Islington. I suppose in all those – I had moved within that area - I suppose, you could say that it’s a seven-mile square area that I’ve never moved out of.</a:t>
            </a:r>
            <a:endParaRPr lang="en-GB" sz="1800"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rPr>
              <a:t>Interviewer</a:t>
            </a:r>
            <a:r>
              <a:rPr lang="en-US" sz="1800" dirty="0">
                <a:effectLst/>
                <a:ea typeface="Times New Roman" panose="02020603050405020304" pitchFamily="18" charset="0"/>
              </a:rPr>
              <a:t>: Good heavens. And can you tell me about any changes in this area of perhaps Tufnell Park in North London where you were living most of the time?</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3471074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4660315"/>
          </a:xfrm>
          <a:prstGeom prst="rect">
            <a:avLst/>
          </a:prstGeom>
          <a:noFill/>
        </p:spPr>
        <p:txBody>
          <a:bodyPr wrap="square" rtlCol="0">
            <a:spAutoFit/>
          </a:bodyPr>
          <a:lstStyle/>
          <a:p>
            <a:pPr>
              <a:lnSpc>
                <a:spcPct val="115000"/>
              </a:lnSpc>
              <a:spcAft>
                <a:spcPts val="1000"/>
              </a:spcAft>
            </a:pPr>
            <a:r>
              <a:rPr lang="en-US" sz="1800" b="1" dirty="0">
                <a:effectLst/>
                <a:ea typeface="Times New Roman" panose="02020603050405020304" pitchFamily="18" charset="0"/>
              </a:rPr>
              <a:t>Allen</a:t>
            </a:r>
            <a:r>
              <a:rPr lang="en-US" sz="1800" dirty="0">
                <a:effectLst/>
                <a:ea typeface="Times New Roman" panose="02020603050405020304" pitchFamily="18" charset="0"/>
              </a:rPr>
              <a:t> </a:t>
            </a:r>
            <a:r>
              <a:rPr lang="en-US" sz="1800" b="1" dirty="0" err="1">
                <a:effectLst/>
                <a:ea typeface="Times New Roman" panose="02020603050405020304" pitchFamily="18" charset="0"/>
              </a:rPr>
              <a:t>Roome</a:t>
            </a:r>
            <a:r>
              <a:rPr lang="en-US" sz="1800" dirty="0">
                <a:effectLst/>
                <a:ea typeface="Times New Roman" panose="02020603050405020304" pitchFamily="18" charset="0"/>
              </a:rPr>
              <a:t>: Well, yeah, the Tufnell Park area, where I lived was just off of Tufnell Park. In your eyes what has changed greatly is the shops. There were all different types of shops there. You could literally buy anything that you needed in sort of general. Not furniture, but there was a couple of dairies there, a pub, </a:t>
            </a:r>
            <a:r>
              <a:rPr lang="en-US" sz="1800" dirty="0" err="1">
                <a:effectLst/>
                <a:ea typeface="Times New Roman" panose="02020603050405020304" pitchFamily="18" charset="0"/>
              </a:rPr>
              <a:t>off-licence</a:t>
            </a:r>
            <a:r>
              <a:rPr lang="en-US" sz="1800" dirty="0">
                <a:effectLst/>
                <a:ea typeface="Times New Roman" panose="02020603050405020304" pitchFamily="18" charset="0"/>
              </a:rPr>
              <a:t>, there was a </a:t>
            </a:r>
            <a:r>
              <a:rPr lang="en-US" sz="1800" dirty="0" err="1">
                <a:effectLst/>
                <a:ea typeface="Times New Roman" panose="02020603050405020304" pitchFamily="18" charset="0"/>
              </a:rPr>
              <a:t>laundrette</a:t>
            </a:r>
            <a:r>
              <a:rPr lang="en-US" sz="1800" dirty="0">
                <a:effectLst/>
                <a:ea typeface="Times New Roman" panose="02020603050405020304" pitchFamily="18" charset="0"/>
              </a:rPr>
              <a:t> – Westerns they were called. They was a big company when I was younger and we used to get what we called our bag washed there and I had to pick it up on a Thursday. It was number ninety-seven; it was always wet. I remember that, yes.</a:t>
            </a:r>
            <a:endParaRPr lang="en-GB" sz="1800"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rPr>
              <a:t>Interviewer</a:t>
            </a:r>
            <a:r>
              <a:rPr lang="en-US" sz="1800" dirty="0">
                <a:effectLst/>
                <a:ea typeface="Times New Roman" panose="02020603050405020304" pitchFamily="18" charset="0"/>
              </a:rPr>
              <a:t>: You went and collected the wet laundry?</a:t>
            </a:r>
            <a:endParaRPr lang="en-GB" sz="1800"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rPr>
              <a:t>Allen</a:t>
            </a:r>
            <a:r>
              <a:rPr lang="en-US" sz="1800" dirty="0">
                <a:effectLst/>
                <a:ea typeface="Times New Roman" panose="02020603050405020304" pitchFamily="18" charset="0"/>
              </a:rPr>
              <a:t> </a:t>
            </a:r>
            <a:r>
              <a:rPr lang="en-US" sz="1800" b="1" dirty="0" err="1">
                <a:effectLst/>
                <a:ea typeface="Times New Roman" panose="02020603050405020304" pitchFamily="18" charset="0"/>
              </a:rPr>
              <a:t>Roome</a:t>
            </a:r>
            <a:r>
              <a:rPr lang="en-US" sz="1800" dirty="0">
                <a:effectLst/>
                <a:ea typeface="Times New Roman" panose="02020603050405020304" pitchFamily="18" charset="0"/>
              </a:rPr>
              <a:t>: We took it on Monday and collected it on Thursday and I can’t remember how much it was. It was only sort of, in those days, coppers. It wasn’t </a:t>
            </a:r>
            <a:r>
              <a:rPr lang="en-US" sz="1800" dirty="0">
                <a:effectLst/>
                <a:ea typeface="Times New Roman" panose="02020603050405020304" pitchFamily="18" charset="0"/>
                <a:cs typeface="Arial" panose="020B0604020202020204" pitchFamily="34" charset="0"/>
              </a:rPr>
              <a:t>a great deal of money at all. But it was the sort of period of time when people never had washing machines and that was an ideal sort of thing to do.</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9095710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5872441"/>
          </a:xfrm>
          <a:prstGeom prst="rect">
            <a:avLst/>
          </a:prstGeom>
          <a:noFill/>
        </p:spPr>
        <p:txBody>
          <a:bodyPr wrap="square" rtlCol="0">
            <a:spAutoFit/>
          </a:bodyPr>
          <a:lstStyle/>
          <a:p>
            <a:pPr>
              <a:lnSpc>
                <a:spcPct val="115000"/>
              </a:lnSpc>
              <a:spcAft>
                <a:spcPts val="1000"/>
              </a:spcAft>
            </a:pPr>
            <a:r>
              <a:rPr lang="en-US" sz="1800" b="1" dirty="0">
                <a:effectLst/>
                <a:ea typeface="Times New Roman" panose="02020603050405020304" pitchFamily="18" charset="0"/>
                <a:cs typeface="Arial" panose="020B0604020202020204" pitchFamily="34" charset="0"/>
              </a:rPr>
              <a:t>Interviewer: </a:t>
            </a:r>
            <a:r>
              <a:rPr lang="en-US" sz="1800" dirty="0">
                <a:effectLst/>
                <a:ea typeface="Times New Roman" panose="02020603050405020304" pitchFamily="18" charset="0"/>
                <a:cs typeface="Arial" panose="020B0604020202020204" pitchFamily="34" charset="0"/>
              </a:rPr>
              <a:t>Yeah. And would you say your area, perhaps the area you’re living in now – Islington - is that famous for anything?</a:t>
            </a:r>
            <a:endParaRPr lang="en-GB" sz="1800"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cs typeface="Arial" panose="020B0604020202020204" pitchFamily="34" charset="0"/>
              </a:rPr>
              <a:t>Allen </a:t>
            </a:r>
            <a:r>
              <a:rPr lang="en-US" sz="1800" b="1" dirty="0" err="1">
                <a:effectLst/>
                <a:ea typeface="Times New Roman" panose="02020603050405020304" pitchFamily="18" charset="0"/>
                <a:cs typeface="Arial" panose="020B0604020202020204" pitchFamily="34" charset="0"/>
              </a:rPr>
              <a:t>Roome</a:t>
            </a:r>
            <a:r>
              <a:rPr lang="en-US" sz="1800" b="1" dirty="0">
                <a:effectLst/>
                <a:ea typeface="Times New Roman" panose="02020603050405020304" pitchFamily="18" charset="0"/>
                <a:cs typeface="Arial" panose="020B0604020202020204" pitchFamily="34" charset="0"/>
              </a:rPr>
              <a:t>: </a:t>
            </a:r>
            <a:r>
              <a:rPr lang="en-US" sz="1800" dirty="0">
                <a:effectLst/>
                <a:ea typeface="Times New Roman" panose="02020603050405020304" pitchFamily="18" charset="0"/>
                <a:cs typeface="Arial" panose="020B0604020202020204" pitchFamily="34" charset="0"/>
              </a:rPr>
              <a:t>I don’t think it’s all that famous for anything. Not the part I live in anyway. The ex-prime minister lived there, Tony Blair. I don’t know what you make of that, if that’s famous or not. But I did think on it and there are some little areas in there where I think there’s a lot of, sort of, actors and actresses live. But I’m not into that sort of thing, so that passes me by.</a:t>
            </a:r>
            <a:endParaRPr lang="en-GB" sz="1800"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cs typeface="Arial" panose="020B0604020202020204" pitchFamily="34" charset="0"/>
              </a:rPr>
              <a:t>Interviewer: </a:t>
            </a:r>
            <a:r>
              <a:rPr lang="en-US" sz="1800" dirty="0">
                <a:effectLst/>
                <a:ea typeface="Times New Roman" panose="02020603050405020304" pitchFamily="18" charset="0"/>
                <a:cs typeface="Arial" panose="020B0604020202020204" pitchFamily="34" charset="0"/>
              </a:rPr>
              <a:t>And just tell me something about how people speak in your area of north London, would you say.</a:t>
            </a:r>
          </a:p>
          <a:p>
            <a:pPr>
              <a:lnSpc>
                <a:spcPct val="115000"/>
              </a:lnSpc>
              <a:spcAft>
                <a:spcPts val="1000"/>
              </a:spcAft>
            </a:pPr>
            <a:r>
              <a:rPr lang="en-US" sz="1800" b="1" dirty="0">
                <a:effectLst/>
                <a:ea typeface="Times New Roman" panose="02020603050405020304" pitchFamily="18" charset="0"/>
                <a:cs typeface="Arial" panose="020B0604020202020204" pitchFamily="34" charset="0"/>
              </a:rPr>
              <a:t>Allen </a:t>
            </a:r>
            <a:r>
              <a:rPr lang="en-US" sz="1800" b="1" dirty="0" err="1">
                <a:effectLst/>
                <a:ea typeface="Times New Roman" panose="02020603050405020304" pitchFamily="18" charset="0"/>
                <a:cs typeface="Arial" panose="020B0604020202020204" pitchFamily="34" charset="0"/>
              </a:rPr>
              <a:t>Roome</a:t>
            </a:r>
            <a:r>
              <a:rPr lang="en-US" sz="1800" b="1" dirty="0">
                <a:effectLst/>
                <a:ea typeface="Times New Roman" panose="02020603050405020304" pitchFamily="18" charset="0"/>
                <a:cs typeface="Arial" panose="020B0604020202020204" pitchFamily="34" charset="0"/>
              </a:rPr>
              <a:t>: </a:t>
            </a:r>
            <a:r>
              <a:rPr lang="en-US" sz="1800" dirty="0">
                <a:effectLst/>
                <a:ea typeface="Times New Roman" panose="02020603050405020304" pitchFamily="18" charset="0"/>
                <a:cs typeface="Arial" panose="020B0604020202020204" pitchFamily="34" charset="0"/>
              </a:rPr>
              <a:t>Well, it’s such a diversity there that you couldn’t say anybody speaks, it’s a general accent or a general theme. What I do notice is the young people now, they have this type of speak where they use a lot of American phrases and things like this. I remember a kid a week or so ago. He was shouting out ‘oh that is wickedly evil, man’. Which, that sort of terminology comes from the United States of America. And that’s </a:t>
            </a:r>
            <a:r>
              <a:rPr lang="en-US" sz="1800" dirty="0" err="1">
                <a:effectLst/>
                <a:ea typeface="Times New Roman" panose="02020603050405020304" pitchFamily="18" charset="0"/>
                <a:cs typeface="Arial" panose="020B0604020202020204" pitchFamily="34" charset="0"/>
              </a:rPr>
              <a:t>‘cause</a:t>
            </a:r>
            <a:r>
              <a:rPr lang="en-US" sz="1800" dirty="0">
                <a:effectLst/>
                <a:ea typeface="Times New Roman" panose="02020603050405020304" pitchFamily="18" charset="0"/>
                <a:cs typeface="Arial" panose="020B0604020202020204" pitchFamily="34" charset="0"/>
              </a:rPr>
              <a:t> they watch this rubbish television.</a:t>
            </a:r>
            <a:endParaRPr lang="en-GB" sz="1800" dirty="0">
              <a:effectLst/>
              <a:ea typeface="Times New Roman" panose="02020603050405020304" pitchFamily="18" charset="0"/>
            </a:endParaRPr>
          </a:p>
          <a:p>
            <a:pPr>
              <a:lnSpc>
                <a:spcPct val="115000"/>
              </a:lnSpc>
              <a:spcAft>
                <a:spcPts val="1000"/>
              </a:spcAft>
            </a:pPr>
            <a:endParaRPr lang="en-GB" sz="1800" dirty="0">
              <a:effectLst/>
              <a:latin typeface="Arial" panose="020B0604020202020204" pitchFamily="34" charset="0"/>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6977864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45EC026-C9FC-8057-C232-AAE5A2FFAD84}"/>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F1A08B44-165A-5738-C609-2D33BF168DB0}"/>
              </a:ext>
            </a:extLst>
          </p:cNvPr>
          <p:cNvSpPr>
            <a:spLocks noGrp="1"/>
          </p:cNvSpPr>
          <p:nvPr>
            <p:ph type="title"/>
          </p:nvPr>
        </p:nvSpPr>
        <p:spPr/>
        <p:txBody>
          <a:bodyPr/>
          <a:lstStyle/>
          <a:p>
            <a:r>
              <a:rPr lang="en-US" dirty="0"/>
              <a:t>Born, bread and buttered in London</a:t>
            </a:r>
            <a:endParaRPr lang="en-GB" dirty="0"/>
          </a:p>
        </p:txBody>
      </p:sp>
      <p:sp>
        <p:nvSpPr>
          <p:cNvPr id="5" name="Footer Placeholder 4">
            <a:extLst>
              <a:ext uri="{FF2B5EF4-FFF2-40B4-BE49-F238E27FC236}">
                <a16:creationId xmlns:a16="http://schemas.microsoft.com/office/drawing/2014/main" id="{F2A0844F-B5EE-D701-5FC6-8D09E2CA6606}"/>
              </a:ext>
            </a:extLst>
          </p:cNvPr>
          <p:cNvSpPr>
            <a:spLocks noGrp="1"/>
          </p:cNvSpPr>
          <p:nvPr>
            <p:ph type="ftr" sz="quarter" idx="11"/>
          </p:nvPr>
        </p:nvSpPr>
        <p:spPr/>
        <p:txBody>
          <a:bodyPr/>
          <a:lstStyle/>
          <a:p>
            <a:r>
              <a:rPr lang="en-GB" dirty="0"/>
              <a:t>www.teachingenglish.org.uk</a:t>
            </a:r>
          </a:p>
        </p:txBody>
      </p:sp>
      <p:sp>
        <p:nvSpPr>
          <p:cNvPr id="4" name="TextBox 3">
            <a:extLst>
              <a:ext uri="{FF2B5EF4-FFF2-40B4-BE49-F238E27FC236}">
                <a16:creationId xmlns:a16="http://schemas.microsoft.com/office/drawing/2014/main" id="{5CF6A000-6CAF-5387-CC62-3BE844834082}"/>
              </a:ext>
            </a:extLst>
          </p:cNvPr>
          <p:cNvSpPr txBox="1"/>
          <p:nvPr/>
        </p:nvSpPr>
        <p:spPr>
          <a:xfrm>
            <a:off x="168200" y="1399526"/>
            <a:ext cx="10186255" cy="369332"/>
          </a:xfrm>
          <a:prstGeom prst="rect">
            <a:avLst/>
          </a:prstGeom>
          <a:noFill/>
        </p:spPr>
        <p:txBody>
          <a:bodyPr wrap="square" rtlCol="0">
            <a:spAutoFit/>
          </a:bodyPr>
          <a:lstStyle/>
          <a:p>
            <a:pPr lvl="1"/>
            <a:r>
              <a:rPr lang="en-GB" i="1" dirty="0"/>
              <a:t>	</a:t>
            </a:r>
            <a:endParaRPr lang="en-GB" dirty="0"/>
          </a:p>
        </p:txBody>
      </p:sp>
      <p:sp>
        <p:nvSpPr>
          <p:cNvPr id="8" name="CuadroTexto 2">
            <a:extLst>
              <a:ext uri="{FF2B5EF4-FFF2-40B4-BE49-F238E27FC236}">
                <a16:creationId xmlns:a16="http://schemas.microsoft.com/office/drawing/2014/main" id="{393FF261-C631-E3B5-691B-10589042802F}"/>
              </a:ext>
            </a:extLst>
          </p:cNvPr>
          <p:cNvSpPr txBox="1"/>
          <p:nvPr/>
        </p:nvSpPr>
        <p:spPr>
          <a:xfrm>
            <a:off x="1104001" y="1071801"/>
            <a:ext cx="9983998" cy="1665136"/>
          </a:xfrm>
          <a:prstGeom prst="rect">
            <a:avLst/>
          </a:prstGeom>
          <a:noFill/>
        </p:spPr>
        <p:txBody>
          <a:bodyPr wrap="square" rtlCol="0">
            <a:spAutoFit/>
          </a:bodyPr>
          <a:lstStyle/>
          <a:p>
            <a:pPr>
              <a:lnSpc>
                <a:spcPct val="115000"/>
              </a:lnSpc>
              <a:spcAft>
                <a:spcPts val="1000"/>
              </a:spcAft>
            </a:pPr>
            <a:r>
              <a:rPr lang="en-US" sz="1800" b="1" dirty="0">
                <a:effectLst/>
                <a:ea typeface="Times New Roman" panose="02020603050405020304" pitchFamily="18" charset="0"/>
                <a:cs typeface="Arial" panose="020B0604020202020204" pitchFamily="34" charset="0"/>
              </a:rPr>
              <a:t>Interviewer: </a:t>
            </a:r>
            <a:r>
              <a:rPr lang="en-US" sz="1800" dirty="0">
                <a:effectLst/>
                <a:ea typeface="Times New Roman" panose="02020603050405020304" pitchFamily="18" charset="0"/>
                <a:cs typeface="Arial" panose="020B0604020202020204" pitchFamily="34" charset="0"/>
              </a:rPr>
              <a:t>What does that mean ‘it’s wickedly evil, man’?</a:t>
            </a:r>
            <a:endParaRPr lang="en-GB" sz="1800" dirty="0">
              <a:effectLst/>
              <a:ea typeface="Times New Roman" panose="02020603050405020304" pitchFamily="18" charset="0"/>
            </a:endParaRPr>
          </a:p>
          <a:p>
            <a:pPr>
              <a:lnSpc>
                <a:spcPct val="115000"/>
              </a:lnSpc>
              <a:spcAft>
                <a:spcPts val="1000"/>
              </a:spcAft>
            </a:pPr>
            <a:r>
              <a:rPr lang="en-US" sz="1800" b="1" dirty="0">
                <a:effectLst/>
                <a:ea typeface="Times New Roman" panose="02020603050405020304" pitchFamily="18" charset="0"/>
                <a:cs typeface="Arial" panose="020B0604020202020204" pitchFamily="34" charset="0"/>
              </a:rPr>
              <a:t>Allen </a:t>
            </a:r>
            <a:r>
              <a:rPr lang="en-US" sz="1800" b="1" dirty="0" err="1">
                <a:effectLst/>
                <a:ea typeface="Times New Roman" panose="02020603050405020304" pitchFamily="18" charset="0"/>
                <a:cs typeface="Arial" panose="020B0604020202020204" pitchFamily="34" charset="0"/>
              </a:rPr>
              <a:t>Roome</a:t>
            </a:r>
            <a:r>
              <a:rPr lang="en-US" sz="1800" b="1" dirty="0">
                <a:effectLst/>
                <a:ea typeface="Times New Roman" panose="02020603050405020304" pitchFamily="18" charset="0"/>
                <a:cs typeface="Arial" panose="020B0604020202020204" pitchFamily="34" charset="0"/>
              </a:rPr>
              <a:t>: </a:t>
            </a:r>
            <a:r>
              <a:rPr lang="en-US" sz="1800" dirty="0">
                <a:effectLst/>
                <a:ea typeface="Times New Roman" panose="02020603050405020304" pitchFamily="18" charset="0"/>
                <a:cs typeface="Arial" panose="020B0604020202020204" pitchFamily="34" charset="0"/>
              </a:rPr>
              <a:t>I think it’s supposed to mean it’s good, which it means obviously the opposite. But that’s what they do. They do speak like that, you know.</a:t>
            </a:r>
            <a:endParaRPr lang="en-GB" sz="1800" dirty="0">
              <a:effectLst/>
              <a:ea typeface="Times New Roman" panose="02020603050405020304" pitchFamily="18" charset="0"/>
            </a:endParaRPr>
          </a:p>
          <a:p>
            <a:pPr>
              <a:lnSpc>
                <a:spcPct val="150000"/>
              </a:lnSpc>
              <a:spcAft>
                <a:spcPts val="1000"/>
              </a:spcAft>
            </a:pPr>
            <a:r>
              <a:rPr lang="en-GB" sz="1800" dirty="0">
                <a:effectLst/>
                <a:ea typeface="MS Mincho" panose="02020609040205080304" pitchFamily="49" charset="-128"/>
              </a:rPr>
              <a:t> </a:t>
            </a:r>
            <a:endParaRPr lang="en-GB" sz="1800" dirty="0">
              <a:effectLst/>
              <a:ea typeface="Times New Roman" panose="02020603050405020304" pitchFamily="18" charset="0"/>
            </a:endParaRPr>
          </a:p>
        </p:txBody>
      </p:sp>
      <p:sp>
        <p:nvSpPr>
          <p:cNvPr id="12" name="Rectangle 6">
            <a:extLst>
              <a:ext uri="{FF2B5EF4-FFF2-40B4-BE49-F238E27FC236}">
                <a16:creationId xmlns:a16="http://schemas.microsoft.com/office/drawing/2014/main" id="{8EE97762-0442-00FB-FED2-F9661EC5D00F}"/>
              </a:ext>
            </a:extLst>
          </p:cNvPr>
          <p:cNvSpPr>
            <a:spLocks noChangeArrowheads="1"/>
          </p:cNvSpPr>
          <p:nvPr/>
        </p:nvSpPr>
        <p:spPr bwMode="auto">
          <a:xfrm>
            <a:off x="-140677" y="885824"/>
            <a:ext cx="7549662"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GB"/>
          </a:p>
        </p:txBody>
      </p:sp>
    </p:spTree>
    <p:extLst>
      <p:ext uri="{BB962C8B-B14F-4D97-AF65-F5344CB8AC3E}">
        <p14:creationId xmlns:p14="http://schemas.microsoft.com/office/powerpoint/2010/main" val="2504198379"/>
      </p:ext>
    </p:extLst>
  </p:cSld>
  <p:clrMapOvr>
    <a:masterClrMapping/>
  </p:clrMapOvr>
</p:sld>
</file>

<file path=ppt/theme/theme1.xml><?xml version="1.0" encoding="utf-8"?>
<a:theme xmlns:a="http://schemas.openxmlformats.org/drawingml/2006/main" name="Cover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CA2429F5-8D23-4BE9-AD5F-F4572A1A6D86}"/>
    </a:ext>
  </a:extLst>
</a:theme>
</file>

<file path=ppt/theme/theme2.xml><?xml version="1.0" encoding="utf-8"?>
<a:theme xmlns:a="http://schemas.openxmlformats.org/drawingml/2006/main" name="Section - indigo">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165A9B3-7AF4-4E8E-9E34-E5B2E1B3EE61}"/>
    </a:ext>
  </a:extLst>
</a:theme>
</file>

<file path=ppt/theme/theme3.xml><?xml version="1.0" encoding="utf-8"?>
<a:theme xmlns:a="http://schemas.openxmlformats.org/drawingml/2006/main" name="Cover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7A85154B-35F0-4B5D-9ABB-C22ECFA91EBE}"/>
    </a:ext>
  </a:extLst>
</a:theme>
</file>

<file path=ppt/theme/theme4.xml><?xml version="1.0" encoding="utf-8"?>
<a:theme xmlns:a="http://schemas.openxmlformats.org/drawingml/2006/main" name="Section - white">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3021BCEB-9709-4AD6-8637-80DEE4ED72A6}"/>
    </a:ext>
  </a:extLst>
</a:theme>
</file>

<file path=ppt/theme/theme5.xml><?xml version="1.0" encoding="utf-8"?>
<a:theme xmlns:a="http://schemas.openxmlformats.org/drawingml/2006/main" name="British Council">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tx2"/>
        </a:solidFill>
        <a:ln>
          <a:noFill/>
        </a:ln>
      </a:spPr>
      <a:bodyPr lIns="9000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5E81798-6535-42DE-9E82-DC88799A933E}"/>
    </a:ext>
  </a:extLst>
</a:theme>
</file>

<file path=ppt/theme/theme6.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British Council blank">
  <a:themeElements>
    <a:clrScheme name="British Council - Blue">
      <a:dk1>
        <a:srgbClr val="000000"/>
      </a:dk1>
      <a:lt1>
        <a:srgbClr val="FFFFFF"/>
      </a:lt1>
      <a:dk2>
        <a:srgbClr val="230859"/>
      </a:dk2>
      <a:lt2>
        <a:srgbClr val="C8C8C8"/>
      </a:lt2>
      <a:accent1>
        <a:srgbClr val="00DCFF"/>
      </a:accent1>
      <a:accent2>
        <a:srgbClr val="FF00C8"/>
      </a:accent2>
      <a:accent3>
        <a:srgbClr val="B25EFF"/>
      </a:accent3>
      <a:accent4>
        <a:srgbClr val="EA0034"/>
      </a:accent4>
      <a:accent5>
        <a:srgbClr val="FF8200"/>
      </a:accent5>
      <a:accent6>
        <a:srgbClr val="5DEB4B"/>
      </a:accent6>
      <a:hlink>
        <a:srgbClr val="230859"/>
      </a:hlink>
      <a:folHlink>
        <a:srgbClr val="7F7F7F"/>
      </a:folHlink>
    </a:clrScheme>
    <a:fontScheme name="Headline &amp; Sans">
      <a:majorFont>
        <a:latin typeface="British Council Sans Headline"/>
        <a:ea typeface=""/>
        <a:cs typeface=""/>
      </a:majorFont>
      <a:minorFont>
        <a:latin typeface="British Council Sans"/>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K011_06 Brand PowerPoint Template - Widescreen - Blue" id="{6E25F459-2D68-4E54-B400-771EAED8CC48}" vid="{BC0B9431-BB5E-4669-9CC7-BFFD8B5EAB87}"/>
    </a:ext>
  </a:ext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2574</TotalTime>
  <Words>1130</Words>
  <Application>Microsoft Office PowerPoint</Application>
  <PresentationFormat>Widescreen</PresentationFormat>
  <Paragraphs>89</Paragraphs>
  <Slides>10</Slides>
  <Notes>10</Notes>
  <HiddenSlides>0</HiddenSlides>
  <MMClips>0</MMClips>
  <ScaleCrop>false</ScaleCrop>
  <HeadingPairs>
    <vt:vector size="6" baseType="variant">
      <vt:variant>
        <vt:lpstr>Fonts Used</vt:lpstr>
      </vt:variant>
      <vt:variant>
        <vt:i4>8</vt:i4>
      </vt:variant>
      <vt:variant>
        <vt:lpstr>Theme</vt:lpstr>
      </vt:variant>
      <vt:variant>
        <vt:i4>7</vt:i4>
      </vt:variant>
      <vt:variant>
        <vt:lpstr>Slide Titles</vt:lpstr>
      </vt:variant>
      <vt:variant>
        <vt:i4>10</vt:i4>
      </vt:variant>
    </vt:vector>
  </HeadingPairs>
  <TitlesOfParts>
    <vt:vector size="25" baseType="lpstr">
      <vt:lpstr>Calibri</vt:lpstr>
      <vt:lpstr>Times New Roman</vt:lpstr>
      <vt:lpstr>MS Mincho</vt:lpstr>
      <vt:lpstr>British Council Sans Headline</vt:lpstr>
      <vt:lpstr>British Council Sans</vt:lpstr>
      <vt:lpstr>Calibri Light</vt:lpstr>
      <vt:lpstr>Symbol</vt:lpstr>
      <vt:lpstr>Arial</vt:lpstr>
      <vt:lpstr>Cover - indigo</vt:lpstr>
      <vt:lpstr>Section - indigo</vt:lpstr>
      <vt:lpstr>Cover - white</vt:lpstr>
      <vt:lpstr>Section - white</vt:lpstr>
      <vt:lpstr>British Council</vt:lpstr>
      <vt:lpstr>Custom Design</vt:lpstr>
      <vt:lpstr>British Council blank</vt:lpstr>
      <vt:lpstr>Born, bread and buttered in London</vt:lpstr>
      <vt:lpstr>Born, bread and buttered in London</vt:lpstr>
      <vt:lpstr>Born, bread and buttered in London</vt:lpstr>
      <vt:lpstr>Born, bread and buttered in London</vt:lpstr>
      <vt:lpstr>Born, bread and buttered in London</vt:lpstr>
      <vt:lpstr>Born, bread and buttered in London</vt:lpstr>
      <vt:lpstr>Born, bread and buttered in London</vt:lpstr>
      <vt:lpstr>Born, bread and buttered in London</vt:lpstr>
      <vt:lpstr>Born, bread and buttered in London</vt:lpstr>
      <vt:lpstr>Born, bread and buttered in London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 of time (lower level)</dc:title>
  <dc:creator>McLellan, Catherine (Spain)</dc:creator>
  <cp:lastModifiedBy>Kim Ashmore</cp:lastModifiedBy>
  <cp:revision>140</cp:revision>
  <dcterms:created xsi:type="dcterms:W3CDTF">2020-03-31T10:47:13Z</dcterms:created>
  <dcterms:modified xsi:type="dcterms:W3CDTF">2024-06-19T09:43:46Z</dcterms:modified>
</cp:coreProperties>
</file>