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240"/>
      </p:cViewPr>
      <p:guideLst>
        <p:guide orient="horz" pos="2016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152F-9E16-4BD1-8921-8DCBD7A91997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C1D4F-D5F0-4CDF-A254-BE3B4B9C3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32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2B1C9-F39F-42CF-BCF6-2632D7B80E5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39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2B1C9-F39F-42CF-BCF6-2632D7B80E5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52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2B1C9-F39F-42CF-BCF6-2632D7B80E5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45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2B1C9-F39F-42CF-BCF6-2632D7B80E5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23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5D95-91C4-49F7-ACFF-A68B9609964D}" type="datetime1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1FE-E9A6-480A-9713-E4C22DC04460}" type="datetime1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4599-3664-4A06-A972-604D207B8A65}" type="datetime1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F448-32D6-45E2-9654-D63CD203A757}" type="datetime1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055A-D922-419B-8F65-7921B3E05C6F}" type="datetime1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1440-75B2-4DE5-BF07-946AA68008DD}" type="datetime1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92BF-2716-4706-83AD-2C8AC9248509}" type="datetime1">
              <a:rPr lang="en-GB" smtClean="0"/>
              <a:t>15/10/2014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15B2-540A-4C05-B3CD-02762C80AD4D}" type="datetime1">
              <a:rPr lang="en-GB" smtClean="0"/>
              <a:t>15/10/2014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FD7B-1DD1-49C0-AE60-3314241924EE}" type="datetime1">
              <a:rPr lang="en-GB" smtClean="0"/>
              <a:t>15/10/2014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D7D3-6AC8-4E2B-A084-AD8CEAC31CC5}" type="datetime1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7041-B2C5-4859-AAD0-E1C839062D06}" type="datetime1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26B8-CB5C-4A14-8BC7-1FF9354443AF}" type="datetime1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DB471-158B-46DF-91AD-5A9398CF6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484" y="2780928"/>
            <a:ext cx="5847804" cy="1080120"/>
          </a:xfrm>
        </p:spPr>
        <p:txBody>
          <a:bodyPr>
            <a:noAutofit/>
          </a:bodyPr>
          <a:lstStyle/>
          <a:p>
            <a:pPr algn="l"/>
            <a:r>
              <a:rPr lang="en-US" sz="5600" b="1" dirty="0">
                <a:solidFill>
                  <a:schemeClr val="bg1"/>
                </a:solidFill>
                <a:latin typeface="Arial"/>
                <a:cs typeface="Arial"/>
              </a:rPr>
              <a:t>Daily life in the trenches</a:t>
            </a:r>
            <a:endParaRPr lang="en-US" sz="5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053" name="Picture 5" descr="\\UK_LON1B_MS101\HOME$\Johngillespie\Desktop\FWW-isolat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386628" cy="1385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62" y="476672"/>
            <a:ext cx="3268883" cy="485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900DB471-158B-46DF-91AD-5A9398CF6256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6" name="Content Placeholder 5" descr="© IWM (Q 5092) british army British troops taking up timber for a trench support through a communication trench at Ploegsteert, March 1917.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1560" y="161221"/>
            <a:ext cx="7920880" cy="6277299"/>
          </a:xfrm>
        </p:spPr>
      </p:pic>
      <p:sp>
        <p:nvSpPr>
          <p:cNvPr id="7" name="TextBox 6"/>
          <p:cNvSpPr txBox="1"/>
          <p:nvPr/>
        </p:nvSpPr>
        <p:spPr>
          <a:xfrm>
            <a:off x="0" y="652534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British troops taking timber for a trench support through a trench at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Ploegsteert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Belgium, March 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1917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IWM (Q 5092) 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5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900DB471-158B-46DF-91AD-5A9398CF6256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5" name="Picture 4" descr="TRENCH MORTARS ON THE BALKAN FRONT DURING THE FIRST WORLD WAR © IWM (Q 5556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8724900" cy="62426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" y="6536377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Trench mortars on the Balkan front during the First World War                                              </a:t>
            </a:r>
            <a:r>
              <a:rPr lang="en-US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12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12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IWM (Q 55561)</a:t>
            </a:r>
            <a:endParaRPr lang="en-US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7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8424" y="0"/>
            <a:ext cx="75557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© 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IWM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279703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Troops of the 2nd Australian Division in a front line trench at Croix du </a:t>
            </a:r>
            <a:r>
              <a:rPr lang="en-GB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</a:t>
            </a:r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near Armentieres, May 1916. </a:t>
            </a:r>
          </a:p>
          <a:p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soldier on the right is using a trench periscope.                                                </a:t>
            </a: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© </a:t>
            </a:r>
            <a:r>
              <a:rPr lang="en-GB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IWM (Q 579)  </a:t>
            </a:r>
            <a:endParaRPr lang="en-GB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900DB471-158B-46DF-91AD-5A9398CF6256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9" name="Content Placeholder 8" descr="© IWM (Q 579) Troops of the 2nd Australian Division in a front line trench at Croix du Bac, near Armentieres, May 1916. One of the them is reading a newspaper while the other is using a trench periscope.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90500"/>
            <a:ext cx="8584385" cy="6019800"/>
          </a:xfrm>
        </p:spPr>
      </p:pic>
    </p:spTree>
    <p:extLst>
      <p:ext uri="{BB962C8B-B14F-4D97-AF65-F5344CB8AC3E}">
        <p14:creationId xmlns:p14="http://schemas.microsoft.com/office/powerpoint/2010/main" val="3627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900DB471-158B-46DF-91AD-5A9398CF6256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Content Placeholder 6" descr="Australian Imperial Force on the Western Front 1916-18 Q58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6978" y="114300"/>
            <a:ext cx="8716118" cy="6286500"/>
          </a:xfrm>
        </p:spPr>
      </p:pic>
      <p:sp>
        <p:nvSpPr>
          <p:cNvPr id="8" name="TextBox 7"/>
          <p:cNvSpPr txBox="1"/>
          <p:nvPr/>
        </p:nvSpPr>
        <p:spPr>
          <a:xfrm>
            <a:off x="205680" y="6464369"/>
            <a:ext cx="868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Australian Imperial Force on the Western Front 1916-18</a:t>
            </a:r>
            <a:r>
              <a:rPr lang="en-US" sz="12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</a:t>
            </a:r>
            <a:r>
              <a:rPr lang="en-US" sz="12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© IWM (Q583)</a:t>
            </a:r>
            <a:endParaRPr lang="en-US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0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st_World_War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First_World_War_template</Template>
  <TotalTime>19</TotalTime>
  <Words>102</Words>
  <Application>Microsoft Office PowerPoint</Application>
  <PresentationFormat>On-screen Show (4:3)</PresentationFormat>
  <Paragraphs>15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First_World_War_template</vt:lpstr>
      <vt:lpstr>Daily life in the trenches</vt:lpstr>
      <vt:lpstr>PowerPoint Presentation</vt:lpstr>
      <vt:lpstr>PowerPoint Presentation</vt:lpstr>
      <vt:lpstr>PowerPoint Presentation</vt:lpstr>
      <vt:lpstr>PowerPoint Presentation</vt:lpstr>
    </vt:vector>
  </TitlesOfParts>
  <Company>British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life in the trenches</dc:title>
  <dc:creator>Gillespie, John (E&amp;E)</dc:creator>
  <cp:lastModifiedBy>Gillespie, John (E&amp;E)</cp:lastModifiedBy>
  <cp:revision>1</cp:revision>
  <dcterms:created xsi:type="dcterms:W3CDTF">2014-10-15T15:24:54Z</dcterms:created>
  <dcterms:modified xsi:type="dcterms:W3CDTF">2014-10-15T15:43:54Z</dcterms:modified>
</cp:coreProperties>
</file>