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6" r:id="rId4"/>
    <p:sldId id="257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08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1" autoAdjust="0"/>
    <p:restoredTop sz="94660"/>
  </p:normalViewPr>
  <p:slideViewPr>
    <p:cSldViewPr snapToGrid="0">
      <p:cViewPr varScale="1">
        <p:scale>
          <a:sx n="60" d="100"/>
          <a:sy n="60" d="100"/>
        </p:scale>
        <p:origin x="120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79C99-1233-20B9-66AC-1685802192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45C575-20E2-908D-5AE6-67DB3584A0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6A75EF-6EE6-3699-7E7A-6499710FB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FE89-C462-430B-9F5C-DDC2214E1A1B}" type="datetimeFigureOut">
              <a:rPr lang="en-GB" smtClean="0"/>
              <a:t>03/05/2024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B5756-575F-AC51-FAD4-F52EB4526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8C02C1-1C87-498D-574D-2C22E74B9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59AD-0A24-4364-A92C-1C1BBFB059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736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66CF7-DF52-BC24-4CB8-0275A2C6C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E8A054-A562-7A35-5441-1250709B9F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F1D534-570B-A91E-BA2D-85E0FAA88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FE89-C462-430B-9F5C-DDC2214E1A1B}" type="datetimeFigureOut">
              <a:rPr lang="en-GB" smtClean="0"/>
              <a:t>03/05/2024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46328-F755-2E0B-8D4A-BC197F1DE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8CDE9-AEE7-4CA5-3925-2096817A8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59AD-0A24-4364-A92C-1C1BBFB059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6898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76D95C-C23E-5CFC-EAF7-D3045D4BB6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64AADD-C091-347C-8E3E-ADE2AA5657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D776C1-6C52-34F9-5460-AB0DB851C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FE89-C462-430B-9F5C-DDC2214E1A1B}" type="datetimeFigureOut">
              <a:rPr lang="en-GB" smtClean="0"/>
              <a:t>03/05/2024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B0BE55-4E76-81FB-87AB-C472EA9FD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567CD8-5A54-7B5B-3B92-B354322FE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59AD-0A24-4364-A92C-1C1BBFB059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261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C7E7A-C385-13A2-D69D-479573524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BA865-D8B9-BB60-2253-0371EFF63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AAF9F2-604A-96AE-1BF7-5C5938A4A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FE89-C462-430B-9F5C-DDC2214E1A1B}" type="datetimeFigureOut">
              <a:rPr lang="en-GB" smtClean="0"/>
              <a:t>03/05/2024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6011C-4ABB-0A36-4360-ACBF9BE35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0C8249-2669-EC48-B7E3-777091F18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59AD-0A24-4364-A92C-1C1BBFB059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85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1F28D-D170-A36C-6F60-956118922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AC99DB-45D0-2C47-1346-6B8D566CFB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D2FEFF-1700-24CD-4519-CF301AFF1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FE89-C462-430B-9F5C-DDC2214E1A1B}" type="datetimeFigureOut">
              <a:rPr lang="en-GB" smtClean="0"/>
              <a:t>03/05/2024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8C651D-D514-E03D-5D0A-5DF95D7B2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0C9040-8F3C-43AC-5377-B719216B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59AD-0A24-4364-A92C-1C1BBFB059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873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82027-7C2F-A7F0-8EEF-B18596CA9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49F04-78C2-0734-04C3-1D512927D1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A6E222-FFF5-BA21-F4D9-3315334F97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B449A3-5795-D692-E691-A45F2BFB7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FE89-C462-430B-9F5C-DDC2214E1A1B}" type="datetimeFigureOut">
              <a:rPr lang="en-GB" smtClean="0"/>
              <a:t>03/05/2024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17E5DE-16F5-9235-7A69-B44FF2339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35B9B3-A17E-2D9C-8679-61BA4394B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59AD-0A24-4364-A92C-1C1BBFB059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993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9BF8B-D908-C7FE-5D58-85314445B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EAEEB3-A6CB-A375-7B23-24F34E5C5E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3372F0-A9C1-2DEE-1E3B-0503306B6A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909317-E1BD-88BC-6D3F-5E9C55FEB3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EAF555-982F-ABD9-1C7E-D6563DA259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60DDAC-8187-E6A0-B21D-3B92A17F3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FE89-C462-430B-9F5C-DDC2214E1A1B}" type="datetimeFigureOut">
              <a:rPr lang="en-GB" smtClean="0"/>
              <a:t>03/05/2024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BE9CBE-B01B-D832-258F-9AD215588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2A8E6C-B2DF-B32B-CEB9-DD7D5F6AF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59AD-0A24-4364-A92C-1C1BBFB059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397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061BB-CB70-6286-6C82-1607668F4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273F48-99E0-19FB-99BC-B23992AE5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FE89-C462-430B-9F5C-DDC2214E1A1B}" type="datetimeFigureOut">
              <a:rPr lang="en-GB" smtClean="0"/>
              <a:t>03/05/2024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52135E-3C45-5F57-2242-3720FC276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9F455F-9696-3548-B62F-5580FCC7E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59AD-0A24-4364-A92C-1C1BBFB059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247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7018BA-6211-3861-B938-C871666F6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FE89-C462-430B-9F5C-DDC2214E1A1B}" type="datetimeFigureOut">
              <a:rPr lang="en-GB" smtClean="0"/>
              <a:t>03/05/2024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4AE96F-BB51-BA1C-807C-470782300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F2C119-7028-976F-103B-CBD1E5F6E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59AD-0A24-4364-A92C-1C1BBFB059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543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478F7-2B10-7BCC-4B6A-8DA0486AB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0BB6E-68A1-77C5-903E-7C43EC4F0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37ADC1-BD56-C7A5-F3F9-E65BA165F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F622EE-1057-BA23-1E43-BF82F5174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FE89-C462-430B-9F5C-DDC2214E1A1B}" type="datetimeFigureOut">
              <a:rPr lang="en-GB" smtClean="0"/>
              <a:t>03/05/2024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552773-9A73-5C84-266F-9E82DE650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3F741D-1F86-8C82-2362-3873F167F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59AD-0A24-4364-A92C-1C1BBFB059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8292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39C4E-5F26-5F50-C555-50ED86690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EB1C34-5933-F9E4-C9E9-379F10662F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23815C-FE74-9991-0DB6-BBF6C59132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D5DED2-DA34-3CF5-4103-45A1223DB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FE89-C462-430B-9F5C-DDC2214E1A1B}" type="datetimeFigureOut">
              <a:rPr lang="en-GB" smtClean="0"/>
              <a:t>03/05/2024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704D2A-902D-6E5A-25FC-3AC488DBC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BB35C8-853E-8B79-827A-FFD4818B5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759AD-0A24-4364-A92C-1C1BBFB059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759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E9DCE3-8D13-B655-E861-D200E9CCB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FFECF7-D86D-3A21-0D27-483E3C5F5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2F8F23-8A3D-D6AF-2D1D-36F2499CAC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140FE89-C462-430B-9F5C-DDC2214E1A1B}" type="datetimeFigureOut">
              <a:rPr lang="en-GB" smtClean="0"/>
              <a:t>03/05/2024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1F0E66-DE18-EA17-551E-7493C426E8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23CC03-E434-C876-A66B-CEEE901F60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55759AD-0A24-4364-A92C-1C1BBFB059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6010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5E99B64E-CA3C-4D8B-FE87-9EA66F6675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66" y="415014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D6AC50F-FF8C-7184-C32E-D07F1754917C}"/>
              </a:ext>
            </a:extLst>
          </p:cNvPr>
          <p:cNvSpPr txBox="1"/>
          <p:nvPr/>
        </p:nvSpPr>
        <p:spPr>
          <a:xfrm>
            <a:off x="123669" y="6258320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https://www.teachingenglish.org.uk/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67D9283-4569-73B4-9D0A-A02A01B43E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8289" y="1253715"/>
            <a:ext cx="6641780" cy="435057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E935E21-E5CF-DA0E-8684-8A8178779DDB}"/>
              </a:ext>
            </a:extLst>
          </p:cNvPr>
          <p:cNvSpPr txBox="1"/>
          <p:nvPr/>
        </p:nvSpPr>
        <p:spPr>
          <a:xfrm>
            <a:off x="2083632" y="287682"/>
            <a:ext cx="37175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a cafe</a:t>
            </a:r>
          </a:p>
        </p:txBody>
      </p:sp>
    </p:spTree>
    <p:extLst>
      <p:ext uri="{BB962C8B-B14F-4D97-AF65-F5344CB8AC3E}">
        <p14:creationId xmlns:p14="http://schemas.microsoft.com/office/powerpoint/2010/main" val="2453795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5E99B64E-CA3C-4D8B-FE87-9EA66F6675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66" y="415014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D6AC50F-FF8C-7184-C32E-D07F1754917C}"/>
              </a:ext>
            </a:extLst>
          </p:cNvPr>
          <p:cNvSpPr txBox="1"/>
          <p:nvPr/>
        </p:nvSpPr>
        <p:spPr>
          <a:xfrm>
            <a:off x="123669" y="6258320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https://www.teachingenglish.org.uk/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BD4B861-3D37-B6B5-3017-A93C9DAD2F16}"/>
              </a:ext>
            </a:extLst>
          </p:cNvPr>
          <p:cNvSpPr txBox="1"/>
          <p:nvPr/>
        </p:nvSpPr>
        <p:spPr>
          <a:xfrm>
            <a:off x="2128603" y="287682"/>
            <a:ext cx="55463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Café menu vocabulary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02DD785-61FD-E2BD-A5FD-3092954F69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6506" y="1007168"/>
            <a:ext cx="9638987" cy="5023133"/>
          </a:xfrm>
          <a:prstGeom prst="rect">
            <a:avLst/>
          </a:prstGeom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62451FD0-951C-FD17-D268-2506A0EF4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287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>
            <a:extLst>
              <a:ext uri="{FF2B5EF4-FFF2-40B4-BE49-F238E27FC236}">
                <a16:creationId xmlns:a16="http://schemas.microsoft.com/office/drawing/2014/main" id="{A8F5FA21-77CB-1730-B5E0-208A7AF0FA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11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63D369C4-C277-9384-05B2-85C4763180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2395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A6D8597E-B1D6-C4EB-DE8F-670329CB44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8E73F2BD-36B6-24F2-3629-32DE504BE4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8250" cy="80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>
            <a:extLst>
              <a:ext uri="{FF2B5EF4-FFF2-40B4-BE49-F238E27FC236}">
                <a16:creationId xmlns:a16="http://schemas.microsoft.com/office/drawing/2014/main" id="{7E4FBEBE-54DC-B0E9-E0B8-4500850E27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66775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8926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5E99B64E-CA3C-4D8B-FE87-9EA66F6675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66" y="415014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D6AC50F-FF8C-7184-C32E-D07F1754917C}"/>
              </a:ext>
            </a:extLst>
          </p:cNvPr>
          <p:cNvSpPr txBox="1"/>
          <p:nvPr/>
        </p:nvSpPr>
        <p:spPr>
          <a:xfrm>
            <a:off x="123669" y="6258320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https://www.teachingenglish.org.uk/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81F642-1091-3BAB-5E21-65CBA347002C}"/>
              </a:ext>
            </a:extLst>
          </p:cNvPr>
          <p:cNvSpPr txBox="1"/>
          <p:nvPr/>
        </p:nvSpPr>
        <p:spPr>
          <a:xfrm>
            <a:off x="521319" y="1590634"/>
            <a:ext cx="11149362" cy="4036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Enjoy your food and drink.  b) Take a tray. c) Ask for your food and drink at the counter.            d) Choose a table to sit down.  e) Collect cutlery and napkins.  f) Pay for your food at the till.  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……………………………………………………………………………………………… 2………………………………………………………………………………………………. 3………………………………………………………………………………………………. 4………………………………………………………………………………………………. 5………………………………………………………………………………………………. 6……………………………………………………………………………………………….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705D45-3660-A84D-598C-40BFDC293D3E}"/>
              </a:ext>
            </a:extLst>
          </p:cNvPr>
          <p:cNvSpPr txBox="1"/>
          <p:nvPr/>
        </p:nvSpPr>
        <p:spPr>
          <a:xfrm>
            <a:off x="2128603" y="287682"/>
            <a:ext cx="55463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Ordering in a cafe</a:t>
            </a:r>
          </a:p>
        </p:txBody>
      </p:sp>
    </p:spTree>
    <p:extLst>
      <p:ext uri="{BB962C8B-B14F-4D97-AF65-F5344CB8AC3E}">
        <p14:creationId xmlns:p14="http://schemas.microsoft.com/office/powerpoint/2010/main" val="3484077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5E99B64E-CA3C-4D8B-FE87-9EA66F6675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66" y="415014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D6AC50F-FF8C-7184-C32E-D07F1754917C}"/>
              </a:ext>
            </a:extLst>
          </p:cNvPr>
          <p:cNvSpPr txBox="1"/>
          <p:nvPr/>
        </p:nvSpPr>
        <p:spPr>
          <a:xfrm>
            <a:off x="123669" y="6258320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https://www.teachingenglish.org.uk/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D511D2-8B38-87FC-2DF1-6492782DBCCA}"/>
              </a:ext>
            </a:extLst>
          </p:cNvPr>
          <p:cNvSpPr txBox="1"/>
          <p:nvPr/>
        </p:nvSpPr>
        <p:spPr>
          <a:xfrm>
            <a:off x="2068644" y="276515"/>
            <a:ext cx="32078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Café dialogue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CF3DAC0-957F-00B7-BF58-8364533D34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403" y="1528998"/>
            <a:ext cx="10471514" cy="4579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940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5E99B64E-CA3C-4D8B-FE87-9EA66F6675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66" y="415014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D6AC50F-FF8C-7184-C32E-D07F1754917C}"/>
              </a:ext>
            </a:extLst>
          </p:cNvPr>
          <p:cNvSpPr txBox="1"/>
          <p:nvPr/>
        </p:nvSpPr>
        <p:spPr>
          <a:xfrm>
            <a:off x="123669" y="6258320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https://www.teachingenglish.org.uk/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86DF9A2-92D3-B62C-BF03-8B3C6B8068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1313466"/>
              </p:ext>
            </p:extLst>
          </p:nvPr>
        </p:nvGraphicFramePr>
        <p:xfrm>
          <a:off x="839450" y="1424066"/>
          <a:ext cx="10358202" cy="40080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17379">
                  <a:extLst>
                    <a:ext uri="{9D8B030D-6E8A-4147-A177-3AD203B41FA5}">
                      <a16:colId xmlns:a16="http://schemas.microsoft.com/office/drawing/2014/main" val="1228708105"/>
                    </a:ext>
                  </a:extLst>
                </a:gridCol>
                <a:gridCol w="1440823">
                  <a:extLst>
                    <a:ext uri="{9D8B030D-6E8A-4147-A177-3AD203B41FA5}">
                      <a16:colId xmlns:a16="http://schemas.microsoft.com/office/drawing/2014/main" val="718673569"/>
                    </a:ext>
                  </a:extLst>
                </a:gridCol>
              </a:tblGrid>
              <a:tr h="5583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Thanks. Bye.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1630419"/>
                  </a:ext>
                </a:extLst>
              </a:tr>
              <a:tr h="657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 morning.  What would you like?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1479113"/>
                  </a:ext>
                </a:extLst>
              </a:tr>
              <a:tr h="5583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That’s £2 please.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081584"/>
                  </a:ext>
                </a:extLst>
              </a:tr>
              <a:tr h="5583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Thank you.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4805728"/>
                  </a:ext>
                </a:extLst>
              </a:tr>
              <a:tr h="5583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Here you are.  Anything else?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5138514"/>
                  </a:ext>
                </a:extLst>
              </a:tr>
              <a:tr h="5583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No, thanks.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8352837"/>
                  </a:ext>
                </a:extLst>
              </a:tr>
              <a:tr h="5583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I have a chicken sandwich and a cup of tea please?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20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895505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D6DC35E-6434-8032-3DE0-BF44844ADF63}"/>
              </a:ext>
            </a:extLst>
          </p:cNvPr>
          <p:cNvSpPr txBox="1"/>
          <p:nvPr/>
        </p:nvSpPr>
        <p:spPr>
          <a:xfrm>
            <a:off x="2233534" y="274659"/>
            <a:ext cx="4841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Dialogue order</a:t>
            </a:r>
          </a:p>
        </p:txBody>
      </p:sp>
    </p:spTree>
    <p:extLst>
      <p:ext uri="{BB962C8B-B14F-4D97-AF65-F5344CB8AC3E}">
        <p14:creationId xmlns:p14="http://schemas.microsoft.com/office/powerpoint/2010/main" val="156769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5E99B64E-CA3C-4D8B-FE87-9EA66F6675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66" y="415014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D6AC50F-FF8C-7184-C32E-D07F1754917C}"/>
              </a:ext>
            </a:extLst>
          </p:cNvPr>
          <p:cNvSpPr txBox="1"/>
          <p:nvPr/>
        </p:nvSpPr>
        <p:spPr>
          <a:xfrm>
            <a:off x="123669" y="6258320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https://www.teachingenglish.org.uk/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86DF9A2-92D3-B62C-BF03-8B3C6B8068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352670"/>
              </p:ext>
            </p:extLst>
          </p:nvPr>
        </p:nvGraphicFramePr>
        <p:xfrm>
          <a:off x="839450" y="1424066"/>
          <a:ext cx="10358202" cy="40080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17379">
                  <a:extLst>
                    <a:ext uri="{9D8B030D-6E8A-4147-A177-3AD203B41FA5}">
                      <a16:colId xmlns:a16="http://schemas.microsoft.com/office/drawing/2014/main" val="1228708105"/>
                    </a:ext>
                  </a:extLst>
                </a:gridCol>
                <a:gridCol w="1440823">
                  <a:extLst>
                    <a:ext uri="{9D8B030D-6E8A-4147-A177-3AD203B41FA5}">
                      <a16:colId xmlns:a16="http://schemas.microsoft.com/office/drawing/2014/main" val="718673569"/>
                    </a:ext>
                  </a:extLst>
                </a:gridCol>
              </a:tblGrid>
              <a:tr h="5583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Thanks. Bye.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7</a:t>
                      </a:r>
                      <a:endParaRPr lang="en-GB" sz="20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1630419"/>
                  </a:ext>
                </a:extLst>
              </a:tr>
              <a:tr h="657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 morning.  What would you like?</a:t>
                      </a:r>
                      <a:endParaRPr lang="en-GB" sz="20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1479113"/>
                  </a:ext>
                </a:extLst>
              </a:tr>
              <a:tr h="5583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That’s £2 please.</a:t>
                      </a:r>
                      <a:endParaRPr lang="en-GB" sz="20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5</a:t>
                      </a:r>
                      <a:endParaRPr lang="en-GB" sz="20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081584"/>
                  </a:ext>
                </a:extLst>
              </a:tr>
              <a:tr h="5583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Thank you. Here you are</a:t>
                      </a:r>
                      <a:endParaRPr lang="en-GB" sz="20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6</a:t>
                      </a:r>
                      <a:endParaRPr lang="en-GB" sz="20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4805728"/>
                  </a:ext>
                </a:extLst>
              </a:tr>
              <a:tr h="5583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Here you are.  Anything else?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3</a:t>
                      </a:r>
                      <a:endParaRPr lang="en-GB" sz="20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5138514"/>
                  </a:ext>
                </a:extLst>
              </a:tr>
              <a:tr h="5583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No, thanks.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4</a:t>
                      </a:r>
                      <a:endParaRPr lang="en-GB" sz="20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8352837"/>
                  </a:ext>
                </a:extLst>
              </a:tr>
              <a:tr h="5583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I have a chicken sandwich and a cup of tea please?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2</a:t>
                      </a:r>
                      <a:endParaRPr lang="en-GB" sz="20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895505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EA9663D-C24B-A971-A561-6CAD5C2501EC}"/>
              </a:ext>
            </a:extLst>
          </p:cNvPr>
          <p:cNvSpPr txBox="1"/>
          <p:nvPr/>
        </p:nvSpPr>
        <p:spPr>
          <a:xfrm>
            <a:off x="2233534" y="274659"/>
            <a:ext cx="67006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Dialogue order - answers</a:t>
            </a:r>
          </a:p>
        </p:txBody>
      </p:sp>
    </p:spTree>
    <p:extLst>
      <p:ext uri="{BB962C8B-B14F-4D97-AF65-F5344CB8AC3E}">
        <p14:creationId xmlns:p14="http://schemas.microsoft.com/office/powerpoint/2010/main" val="4173391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5E99B64E-CA3C-4D8B-FE87-9EA66F6675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66" y="415014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D6AC50F-FF8C-7184-C32E-D07F1754917C}"/>
              </a:ext>
            </a:extLst>
          </p:cNvPr>
          <p:cNvSpPr txBox="1"/>
          <p:nvPr/>
        </p:nvSpPr>
        <p:spPr>
          <a:xfrm>
            <a:off x="123669" y="6258320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https://www.teachingenglish.org.uk/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EA9663D-C24B-A971-A561-6CAD5C2501EC}"/>
              </a:ext>
            </a:extLst>
          </p:cNvPr>
          <p:cNvSpPr txBox="1"/>
          <p:nvPr/>
        </p:nvSpPr>
        <p:spPr>
          <a:xfrm>
            <a:off x="2233534" y="274659"/>
            <a:ext cx="67006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Dialogue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6B5AB1-C888-6DED-3408-080A0336E549}"/>
              </a:ext>
            </a:extLst>
          </p:cNvPr>
          <p:cNvSpPr txBox="1"/>
          <p:nvPr/>
        </p:nvSpPr>
        <p:spPr>
          <a:xfrm>
            <a:off x="1113644" y="1409891"/>
            <a:ext cx="9964711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Café staff: Good morning.  What would you like?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Customer: </a:t>
            </a: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Can I have a chicken sandwich and a cup of tea please?</a:t>
            </a:r>
          </a:p>
          <a:p>
            <a:endParaRPr lang="en-GB" sz="2000" dirty="0">
              <a:solidFill>
                <a:srgbClr val="23085A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Café staff: H</a:t>
            </a: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ere you are.  Anything else?</a:t>
            </a:r>
          </a:p>
          <a:p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Customer: No, thanks</a:t>
            </a:r>
          </a:p>
          <a:p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Café staff: </a:t>
            </a: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That’s £2 please.</a:t>
            </a:r>
          </a:p>
          <a:p>
            <a:endParaRPr lang="en-GB" sz="2000" dirty="0">
              <a:solidFill>
                <a:srgbClr val="23085A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Customer: Thank you. Here you are</a:t>
            </a:r>
          </a:p>
          <a:p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Café staff: Thank you. Bye</a:t>
            </a:r>
          </a:p>
          <a:p>
            <a:endParaRPr lang="en-GB" sz="2000" dirty="0">
              <a:solidFill>
                <a:srgbClr val="23085A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GB" sz="2000" dirty="0">
              <a:solidFill>
                <a:srgbClr val="23085A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GB" sz="2000" dirty="0">
              <a:solidFill>
                <a:srgbClr val="23085A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>
              <a:solidFill>
                <a:srgbClr val="23085A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>
              <a:solidFill>
                <a:srgbClr val="23085A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>
              <a:solidFill>
                <a:srgbClr val="23085A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533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328</Words>
  <Application>Microsoft Office PowerPoint</Application>
  <PresentationFormat>Widescreen</PresentationFormat>
  <Paragraphs>64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mordue</dc:creator>
  <cp:lastModifiedBy>suzanne mordue</cp:lastModifiedBy>
  <cp:revision>2</cp:revision>
  <dcterms:created xsi:type="dcterms:W3CDTF">2024-05-01T13:03:10Z</dcterms:created>
  <dcterms:modified xsi:type="dcterms:W3CDTF">2024-05-03T14:30:25Z</dcterms:modified>
</cp:coreProperties>
</file>