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4" r:id="rId5"/>
    <p:sldId id="260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E39A4-E342-8E0A-3F72-F433F9451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36324-5DE9-5C44-4BC3-7BF962007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51F4B-724E-9878-3C3D-1A15D0A6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0935F-BD28-C810-8869-62A35AAE8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7457C-80EB-2A6B-7EF9-89CAB217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7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A82C-A457-0EEF-05C2-9C192418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6ADD5-51EE-5793-A43F-2AA82A395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89140-C567-5401-2178-674EF01E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09CF0-CD0A-A6C0-4546-96384C8B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C9C07-3402-8572-7CBE-9135ABC5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55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24D4FA-94D5-D5C2-9D19-F96BB1CB6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6E791-D373-EA01-1134-EB5BAEDF4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75FBA-C6A0-C375-478F-E426B7C5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7E6D0-95DD-DAE5-5418-FBEBFA0C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3FA15-5E3E-4830-AAB6-A5E43E3C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67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800C-0833-B4AA-78A6-A1209B435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F2DC6-3C1F-B803-2E82-E990045C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26FF-3735-79B1-3067-9C5B693DC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7D465-759D-A623-89D0-CBA69646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6F979-B9E9-5A2E-73C1-52551304D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739F-8CB7-4E22-B9A8-FD8C4096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C092B-20C9-9D19-E2E7-7A70FD4A3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F5F1-A200-8449-1794-D1B44CEB2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AA95D-F33A-7AEB-21A2-E22C01E4C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702C-AB81-B79C-E730-560985FB1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5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FB1DF-31DF-FF53-ECF3-ED8C298C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2B3C-56FB-AC61-7BA4-CF8C4584D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AD83F-E58D-6971-0938-FFFF37D7F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15E33-E68D-B058-DA1A-0325E2EBD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F6CC0-B099-D9C8-9662-FCCB00E1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396DC-3F3D-6AB4-2889-490A662BF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99E71-CDB5-9B34-DD6D-6C72FF07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B75FB-0409-026D-CB0B-5B3E04CEC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4D3E5-ADC1-ACCF-81F7-947899215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03386-5C9B-F731-0B3C-576E7C5BE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6C41C-C186-F88C-F89E-00E8A5956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AC9A08-756B-1020-64A8-35FA4B23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A60FD-8FE8-70B0-EE30-7775A696D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5C3B3C-97C0-3073-B2B6-60C2722C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50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CD23-FD26-5BFC-D927-0B73C369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4DEE3-FC13-83E4-9A6D-C1E4B069D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83AB8-8621-1FAD-D70A-80469559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86DA8-703D-7E1D-AF94-5E54CD9A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F4A1A2-7954-1507-5984-27F56E13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DD8EE-7C62-10A7-48B6-6337C107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5FA59-1754-0DD6-35E7-742FE40B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53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9A0C6-5516-7205-41A7-14080382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D4BFE-509D-6F41-7473-7257C74B3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06514-A6E8-DC77-966B-7C39B04C2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229CF-5FBF-EAB4-CFF9-C30DE030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40449-9CA0-D25C-DB41-B684370A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A6C7E-7F3C-DE17-DD76-DCDDD5B5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0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5847A-931A-222F-3AB4-7A0204D0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D0E4F-B3DA-F8BF-122F-8298C3F09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44D38-63A8-BE01-554A-9A1863BD5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28ADB-46A2-466B-CE34-545C15E97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44F93-22E2-0083-5E94-21CA10D5C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1307D-4EF0-FA67-6D8C-BF45ECE4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61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483D2-5EAE-E267-AE7D-C296425A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0F854-D655-CF3A-F76B-667477E3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02D40-02FF-7EEA-DC90-D6017037E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15C95-EDB4-452D-A56F-21E0078C6E3D}" type="datetimeFigureOut">
              <a:rPr lang="en-GB" smtClean="0"/>
              <a:t>05/05/2024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59170-2EC1-EDC7-2852-EDE98C7E9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4D7CC-2F0C-975B-93E2-BD2012BFA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8DA926-ED0A-44BA-B5E6-740EED29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3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5F6E9D-EB0E-AE9E-7457-F9367283E79D}"/>
              </a:ext>
            </a:extLst>
          </p:cNvPr>
          <p:cNvSpPr txBox="1"/>
          <p:nvPr/>
        </p:nvSpPr>
        <p:spPr>
          <a:xfrm>
            <a:off x="1315453" y="1024060"/>
            <a:ext cx="8871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ideas of beauty</a:t>
            </a:r>
          </a:p>
        </p:txBody>
      </p:sp>
      <p:pic>
        <p:nvPicPr>
          <p:cNvPr id="4" name="Picture 3" descr="A woman's face with flowers. Image by Suzanne Mordue&#10;&#10;">
            <a:extLst>
              <a:ext uri="{FF2B5EF4-FFF2-40B4-BE49-F238E27FC236}">
                <a16:creationId xmlns:a16="http://schemas.microsoft.com/office/drawing/2014/main" id="{CE607BDD-CBF6-8B35-C300-EE690F846F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494" y="1670391"/>
            <a:ext cx="3208421" cy="427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4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AFC1CB-FDB5-D834-97F1-4ACCA61AB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250" y="2037208"/>
            <a:ext cx="6093500" cy="40597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9BCA83-3899-0DC0-1975-59491272E61A}"/>
              </a:ext>
            </a:extLst>
          </p:cNvPr>
          <p:cNvSpPr txBox="1"/>
          <p:nvPr/>
        </p:nvSpPr>
        <p:spPr>
          <a:xfrm>
            <a:off x="786064" y="968039"/>
            <a:ext cx="114059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8525" indent="-898525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think she is beautiful? Why/why not? </a:t>
            </a:r>
          </a:p>
          <a:p>
            <a:pPr marL="898525" indent="-898525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makes someone attractive?</a:t>
            </a:r>
          </a:p>
          <a:p>
            <a:pPr marL="898525" indent="-898525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why her skin looks like this?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2C3CFD-2397-1133-A658-1BF663DBA303}"/>
              </a:ext>
            </a:extLst>
          </p:cNvPr>
          <p:cNvSpPr txBox="1"/>
          <p:nvPr/>
        </p:nvSpPr>
        <p:spPr>
          <a:xfrm>
            <a:off x="2085472" y="226040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beauty?</a:t>
            </a:r>
          </a:p>
        </p:txBody>
      </p:sp>
    </p:spTree>
    <p:extLst>
      <p:ext uri="{BB962C8B-B14F-4D97-AF65-F5344CB8AC3E}">
        <p14:creationId xmlns:p14="http://schemas.microsoft.com/office/powerpoint/2010/main" val="272860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112DD-4C70-3531-F281-28FD57FAB4D0}"/>
              </a:ext>
            </a:extLst>
          </p:cNvPr>
          <p:cNvSpPr txBox="1"/>
          <p:nvPr/>
        </p:nvSpPr>
        <p:spPr>
          <a:xfrm>
            <a:off x="2085472" y="226040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or false?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B9C379-7B31-AC84-B29A-ECF1B04C4540}"/>
              </a:ext>
            </a:extLst>
          </p:cNvPr>
          <p:cNvSpPr txBox="1"/>
          <p:nvPr/>
        </p:nvSpPr>
        <p:spPr>
          <a:xfrm>
            <a:off x="1299409" y="1314725"/>
            <a:ext cx="9496927" cy="2343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a)	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Chantelle has always had vitiligo.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People who have vitiligo usually get better.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	Chantelle tried to escape the bullies at school.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	Chantelle became America’s Next Top Model.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	She uses a different name for her work.</a:t>
            </a:r>
          </a:p>
        </p:txBody>
      </p:sp>
    </p:spTree>
    <p:extLst>
      <p:ext uri="{BB962C8B-B14F-4D97-AF65-F5344CB8AC3E}">
        <p14:creationId xmlns:p14="http://schemas.microsoft.com/office/powerpoint/2010/main" val="76143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E84925-E35D-B67A-7939-9428432589BE}"/>
              </a:ext>
            </a:extLst>
          </p:cNvPr>
          <p:cNvSpPr txBox="1"/>
          <p:nvPr/>
        </p:nvSpPr>
        <p:spPr>
          <a:xfrm>
            <a:off x="914400" y="1395663"/>
            <a:ext cx="858252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Why do people who look different often get bullied? Consider the following in your discussion:</a:t>
            </a:r>
          </a:p>
          <a:p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Jealousy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self-esteem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dynamics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Prejudice and discrimination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E567FA-316E-9454-CBA2-BA5ED113AF29}"/>
              </a:ext>
            </a:extLst>
          </p:cNvPr>
          <p:cNvSpPr txBox="1"/>
          <p:nvPr/>
        </p:nvSpPr>
        <p:spPr>
          <a:xfrm>
            <a:off x="2326105" y="244018"/>
            <a:ext cx="3192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16016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112DD-4C70-3531-F281-28FD57FAB4D0}"/>
              </a:ext>
            </a:extLst>
          </p:cNvPr>
          <p:cNvSpPr txBox="1"/>
          <p:nvPr/>
        </p:nvSpPr>
        <p:spPr>
          <a:xfrm>
            <a:off x="2085472" y="226040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053F1F-11A8-91D2-0692-DB885B0B144E}"/>
              </a:ext>
            </a:extLst>
          </p:cNvPr>
          <p:cNvSpPr txBox="1"/>
          <p:nvPr/>
        </p:nvSpPr>
        <p:spPr>
          <a:xfrm>
            <a:off x="497996" y="1240394"/>
            <a:ext cx="10635915" cy="2343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and underline an example of each of the following tenses in the article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ctr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simple    	2. present continuous    	3. present perfect </a:t>
            </a:r>
          </a:p>
          <a:p>
            <a:pPr algn="ctr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past simple     	5. past continuous	6. past perfect</a:t>
            </a:r>
          </a:p>
        </p:txBody>
      </p:sp>
    </p:spTree>
    <p:extLst>
      <p:ext uri="{BB962C8B-B14F-4D97-AF65-F5344CB8AC3E}">
        <p14:creationId xmlns:p14="http://schemas.microsoft.com/office/powerpoint/2010/main" val="38145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112DD-4C70-3531-F281-28FD57FAB4D0}"/>
              </a:ext>
            </a:extLst>
          </p:cNvPr>
          <p:cNvSpPr txBox="1"/>
          <p:nvPr/>
        </p:nvSpPr>
        <p:spPr>
          <a:xfrm>
            <a:off x="2085472" y="226040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8D7ACB-BA0C-6D5C-85D8-367FC16F8A7D}"/>
              </a:ext>
            </a:extLst>
          </p:cNvPr>
          <p:cNvSpPr txBox="1"/>
          <p:nvPr/>
        </p:nvSpPr>
        <p:spPr>
          <a:xfrm>
            <a:off x="296779" y="3108754"/>
            <a:ext cx="11598442" cy="280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Something which happened before now, which has an impact on the present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Something that was in progress in the past when something else happened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	Something that happened before another action in the past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	Something in progress at the moment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	Something which is generally or always true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	Something which happened at a specific point in the past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61F708-5CBB-BECE-F9C3-37681C18D484}"/>
              </a:ext>
            </a:extLst>
          </p:cNvPr>
          <p:cNvSpPr txBox="1"/>
          <p:nvPr/>
        </p:nvSpPr>
        <p:spPr>
          <a:xfrm>
            <a:off x="1860455" y="1482731"/>
            <a:ext cx="826168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present simple    	2. present continuous    	3. present perfect </a:t>
            </a: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past simple     	5. past continuous	6. past perfect</a:t>
            </a:r>
          </a:p>
        </p:txBody>
      </p:sp>
    </p:spTree>
    <p:extLst>
      <p:ext uri="{BB962C8B-B14F-4D97-AF65-F5344CB8AC3E}">
        <p14:creationId xmlns:p14="http://schemas.microsoft.com/office/powerpoint/2010/main" val="23662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112DD-4C70-3531-F281-28FD57FAB4D0}"/>
              </a:ext>
            </a:extLst>
          </p:cNvPr>
          <p:cNvSpPr txBox="1"/>
          <p:nvPr/>
        </p:nvSpPr>
        <p:spPr>
          <a:xfrm>
            <a:off x="2085472" y="226040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Paragraph headings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88536-4712-9F51-C978-E7EF43E39CAF}"/>
              </a:ext>
            </a:extLst>
          </p:cNvPr>
          <p:cNvSpPr txBox="1"/>
          <p:nvPr/>
        </p:nvSpPr>
        <p:spPr>
          <a:xfrm>
            <a:off x="1090863" y="2417348"/>
            <a:ext cx="9930063" cy="280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rgbClr val="23085A"/>
                </a:solidFill>
              </a:rPr>
              <a:t>A.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Gives us details about the person’s very early life.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Explains how the person became famous.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	Introduces the person and says why they are famous.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	Talks about the person’s childhood.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	Summarises what is important about this person.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	Talks about what the person is doing now.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711A25-FC91-84B2-F489-76DF01237F41}"/>
              </a:ext>
            </a:extLst>
          </p:cNvPr>
          <p:cNvSpPr txBox="1"/>
          <p:nvPr/>
        </p:nvSpPr>
        <p:spPr>
          <a:xfrm>
            <a:off x="1090863" y="1519169"/>
            <a:ext cx="10331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paragraph descriptions A–F with paragraphs 1–6 in the article.</a:t>
            </a:r>
          </a:p>
        </p:txBody>
      </p:sp>
    </p:spTree>
    <p:extLst>
      <p:ext uri="{BB962C8B-B14F-4D97-AF65-F5344CB8AC3E}">
        <p14:creationId xmlns:p14="http://schemas.microsoft.com/office/powerpoint/2010/main" val="342977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112DD-4C70-3531-F281-28FD57FAB4D0}"/>
              </a:ext>
            </a:extLst>
          </p:cNvPr>
          <p:cNvSpPr txBox="1"/>
          <p:nvPr/>
        </p:nvSpPr>
        <p:spPr>
          <a:xfrm>
            <a:off x="2085472" y="226040"/>
            <a:ext cx="7892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Paragraph headings - answers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59F16A-C52C-3170-A027-95233582222B}"/>
              </a:ext>
            </a:extLst>
          </p:cNvPr>
          <p:cNvSpPr txBox="1"/>
          <p:nvPr/>
        </p:nvSpPr>
        <p:spPr>
          <a:xfrm>
            <a:off x="553798" y="1230233"/>
            <a:ext cx="10820055" cy="280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	Introduces the person and says why they are famous.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	Gives us details about the person’s very early life.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D3	Talks about the person’s childhood.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	Explains how the person became famous.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F5	Talks about what the person is doing now.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	Summarises what is important about this person.</a:t>
            </a:r>
          </a:p>
        </p:txBody>
      </p:sp>
    </p:spTree>
    <p:extLst>
      <p:ext uri="{BB962C8B-B14F-4D97-AF65-F5344CB8AC3E}">
        <p14:creationId xmlns:p14="http://schemas.microsoft.com/office/powerpoint/2010/main" val="180242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AC17878-98E7-AD03-2BFC-160E247D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6" y="38503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C7385-D3F8-A4CC-71D5-54037F9FAF8C}"/>
              </a:ext>
            </a:extLst>
          </p:cNvPr>
          <p:cNvSpPr txBox="1"/>
          <p:nvPr/>
        </p:nvSpPr>
        <p:spPr>
          <a:xfrm>
            <a:off x="497996" y="628830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112DD-4C70-3531-F281-28FD57FAB4D0}"/>
              </a:ext>
            </a:extLst>
          </p:cNvPr>
          <p:cNvSpPr txBox="1"/>
          <p:nvPr/>
        </p:nvSpPr>
        <p:spPr>
          <a:xfrm>
            <a:off x="2085472" y="226040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biography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43C8A1-BDBE-424C-3615-F9F6611D1AAB}"/>
              </a:ext>
            </a:extLst>
          </p:cNvPr>
          <p:cNvSpPr txBox="1"/>
          <p:nvPr/>
        </p:nvSpPr>
        <p:spPr>
          <a:xfrm>
            <a:off x="497996" y="1142545"/>
            <a:ext cx="1094002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similar plan to these paragraphs to write a short biography of a different famous person. Try to use a variety of tenses.</a:t>
            </a: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 on your own celebrity or select one from the list below: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Milla Jovovich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Chimamanda Ngozi Adichie</a:t>
            </a:r>
            <a:endParaRPr lang="it-IT" sz="2000" b="0" i="0" dirty="0">
              <a:solidFill>
                <a:srgbClr val="23085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0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Cristiano Ronaldo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Gabriel Garcia Marquez</a:t>
            </a:r>
            <a:endParaRPr lang="it-IT" sz="2000" b="0" i="0" dirty="0">
              <a:solidFill>
                <a:srgbClr val="23085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Freddie Mercury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Sandra Oh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Belle Gibson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Ryan Reynolds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Samuel </a:t>
            </a:r>
            <a:r>
              <a:rPr lang="en-GB" sz="2000">
                <a:solidFill>
                  <a:srgbClr val="23085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 Jackson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Haruki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Murakami</a:t>
            </a:r>
          </a:p>
        </p:txBody>
      </p:sp>
    </p:spTree>
    <p:extLst>
      <p:ext uri="{BB962C8B-B14F-4D97-AF65-F5344CB8AC3E}">
        <p14:creationId xmlns:p14="http://schemas.microsoft.com/office/powerpoint/2010/main" val="233830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574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4</cp:revision>
  <dcterms:created xsi:type="dcterms:W3CDTF">2024-05-03T18:02:16Z</dcterms:created>
  <dcterms:modified xsi:type="dcterms:W3CDTF">2024-05-05T12:20:26Z</dcterms:modified>
</cp:coreProperties>
</file>