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58"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08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60"/>
  </p:normalViewPr>
  <p:slideViewPr>
    <p:cSldViewPr snapToGrid="0">
      <p:cViewPr varScale="1">
        <p:scale>
          <a:sx n="64" d="100"/>
          <a:sy n="64" d="100"/>
        </p:scale>
        <p:origin x="104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98E6A-645D-C129-8B73-D2F59B971B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ECBB035-B38A-A83B-E60E-5A20C1A2C2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FC6DB46-B84F-428F-5402-FE93085CF998}"/>
              </a:ext>
            </a:extLst>
          </p:cNvPr>
          <p:cNvSpPr>
            <a:spLocks noGrp="1"/>
          </p:cNvSpPr>
          <p:nvPr>
            <p:ph type="dt" sz="half" idx="10"/>
          </p:nvPr>
        </p:nvSpPr>
        <p:spPr/>
        <p:txBody>
          <a:bodyPr/>
          <a:lstStyle/>
          <a:p>
            <a:fld id="{C2A2A6A8-3571-4FDD-9A11-F8566AC45892}" type="datetimeFigureOut">
              <a:rPr lang="en-GB" smtClean="0"/>
              <a:t>15/05/2024</a:t>
            </a:fld>
            <a:endParaRPr lang="en-GB"/>
          </a:p>
        </p:txBody>
      </p:sp>
      <p:sp>
        <p:nvSpPr>
          <p:cNvPr id="5" name="Footer Placeholder 4">
            <a:extLst>
              <a:ext uri="{FF2B5EF4-FFF2-40B4-BE49-F238E27FC236}">
                <a16:creationId xmlns:a16="http://schemas.microsoft.com/office/drawing/2014/main" id="{E653A252-0331-8745-4855-6D70409012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535C27-5641-694D-AF0A-2C4CA5151BFD}"/>
              </a:ext>
            </a:extLst>
          </p:cNvPr>
          <p:cNvSpPr>
            <a:spLocks noGrp="1"/>
          </p:cNvSpPr>
          <p:nvPr>
            <p:ph type="sldNum" sz="quarter" idx="12"/>
          </p:nvPr>
        </p:nvSpPr>
        <p:spPr/>
        <p:txBody>
          <a:bodyPr/>
          <a:lstStyle/>
          <a:p>
            <a:fld id="{ED6959FA-42D9-4E34-A076-39D333B83901}" type="slidenum">
              <a:rPr lang="en-GB" smtClean="0"/>
              <a:t>‹#›</a:t>
            </a:fld>
            <a:endParaRPr lang="en-GB"/>
          </a:p>
        </p:txBody>
      </p:sp>
    </p:spTree>
    <p:extLst>
      <p:ext uri="{BB962C8B-B14F-4D97-AF65-F5344CB8AC3E}">
        <p14:creationId xmlns:p14="http://schemas.microsoft.com/office/powerpoint/2010/main" val="249909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CBBFF-9189-6779-F4E9-243E31A62B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8C8D9A-425B-5BE7-F455-D18C92B147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46A6FC-E6DC-C1CD-FA98-C4C56CDA4346}"/>
              </a:ext>
            </a:extLst>
          </p:cNvPr>
          <p:cNvSpPr>
            <a:spLocks noGrp="1"/>
          </p:cNvSpPr>
          <p:nvPr>
            <p:ph type="dt" sz="half" idx="10"/>
          </p:nvPr>
        </p:nvSpPr>
        <p:spPr/>
        <p:txBody>
          <a:bodyPr/>
          <a:lstStyle/>
          <a:p>
            <a:fld id="{C2A2A6A8-3571-4FDD-9A11-F8566AC45892}" type="datetimeFigureOut">
              <a:rPr lang="en-GB" smtClean="0"/>
              <a:t>15/05/2024</a:t>
            </a:fld>
            <a:endParaRPr lang="en-GB"/>
          </a:p>
        </p:txBody>
      </p:sp>
      <p:sp>
        <p:nvSpPr>
          <p:cNvPr id="5" name="Footer Placeholder 4">
            <a:extLst>
              <a:ext uri="{FF2B5EF4-FFF2-40B4-BE49-F238E27FC236}">
                <a16:creationId xmlns:a16="http://schemas.microsoft.com/office/drawing/2014/main" id="{CAD4DE4C-F33B-B149-988B-E9F6E7F3DC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602243-25FB-198D-EE7E-1B85012BC784}"/>
              </a:ext>
            </a:extLst>
          </p:cNvPr>
          <p:cNvSpPr>
            <a:spLocks noGrp="1"/>
          </p:cNvSpPr>
          <p:nvPr>
            <p:ph type="sldNum" sz="quarter" idx="12"/>
          </p:nvPr>
        </p:nvSpPr>
        <p:spPr/>
        <p:txBody>
          <a:bodyPr/>
          <a:lstStyle/>
          <a:p>
            <a:fld id="{ED6959FA-42D9-4E34-A076-39D333B83901}" type="slidenum">
              <a:rPr lang="en-GB" smtClean="0"/>
              <a:t>‹#›</a:t>
            </a:fld>
            <a:endParaRPr lang="en-GB"/>
          </a:p>
        </p:txBody>
      </p:sp>
    </p:spTree>
    <p:extLst>
      <p:ext uri="{BB962C8B-B14F-4D97-AF65-F5344CB8AC3E}">
        <p14:creationId xmlns:p14="http://schemas.microsoft.com/office/powerpoint/2010/main" val="109224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B5DAE2-23D3-48D8-B0F3-8D7D3DC406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8957A2-8948-151F-6173-A54B2044D4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D3DD7A-7D91-F29B-7F37-7CCDDF538822}"/>
              </a:ext>
            </a:extLst>
          </p:cNvPr>
          <p:cNvSpPr>
            <a:spLocks noGrp="1"/>
          </p:cNvSpPr>
          <p:nvPr>
            <p:ph type="dt" sz="half" idx="10"/>
          </p:nvPr>
        </p:nvSpPr>
        <p:spPr/>
        <p:txBody>
          <a:bodyPr/>
          <a:lstStyle/>
          <a:p>
            <a:fld id="{C2A2A6A8-3571-4FDD-9A11-F8566AC45892}" type="datetimeFigureOut">
              <a:rPr lang="en-GB" smtClean="0"/>
              <a:t>15/05/2024</a:t>
            </a:fld>
            <a:endParaRPr lang="en-GB"/>
          </a:p>
        </p:txBody>
      </p:sp>
      <p:sp>
        <p:nvSpPr>
          <p:cNvPr id="5" name="Footer Placeholder 4">
            <a:extLst>
              <a:ext uri="{FF2B5EF4-FFF2-40B4-BE49-F238E27FC236}">
                <a16:creationId xmlns:a16="http://schemas.microsoft.com/office/drawing/2014/main" id="{F7D48065-2A74-605F-279F-5E9B99AF91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B678BE-DF3A-A08C-0084-124B5FE31896}"/>
              </a:ext>
            </a:extLst>
          </p:cNvPr>
          <p:cNvSpPr>
            <a:spLocks noGrp="1"/>
          </p:cNvSpPr>
          <p:nvPr>
            <p:ph type="sldNum" sz="quarter" idx="12"/>
          </p:nvPr>
        </p:nvSpPr>
        <p:spPr/>
        <p:txBody>
          <a:bodyPr/>
          <a:lstStyle/>
          <a:p>
            <a:fld id="{ED6959FA-42D9-4E34-A076-39D333B83901}" type="slidenum">
              <a:rPr lang="en-GB" smtClean="0"/>
              <a:t>‹#›</a:t>
            </a:fld>
            <a:endParaRPr lang="en-GB"/>
          </a:p>
        </p:txBody>
      </p:sp>
    </p:spTree>
    <p:extLst>
      <p:ext uri="{BB962C8B-B14F-4D97-AF65-F5344CB8AC3E}">
        <p14:creationId xmlns:p14="http://schemas.microsoft.com/office/powerpoint/2010/main" val="80908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FDE3A-A034-FDA9-18EF-ACF88FF3D0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9FB625-7352-281B-7B35-5E3C718431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B003D7-3496-02D7-6EB3-4C80C3009583}"/>
              </a:ext>
            </a:extLst>
          </p:cNvPr>
          <p:cNvSpPr>
            <a:spLocks noGrp="1"/>
          </p:cNvSpPr>
          <p:nvPr>
            <p:ph type="dt" sz="half" idx="10"/>
          </p:nvPr>
        </p:nvSpPr>
        <p:spPr/>
        <p:txBody>
          <a:bodyPr/>
          <a:lstStyle/>
          <a:p>
            <a:fld id="{C2A2A6A8-3571-4FDD-9A11-F8566AC45892}" type="datetimeFigureOut">
              <a:rPr lang="en-GB" smtClean="0"/>
              <a:t>15/05/2024</a:t>
            </a:fld>
            <a:endParaRPr lang="en-GB"/>
          </a:p>
        </p:txBody>
      </p:sp>
      <p:sp>
        <p:nvSpPr>
          <p:cNvPr id="5" name="Footer Placeholder 4">
            <a:extLst>
              <a:ext uri="{FF2B5EF4-FFF2-40B4-BE49-F238E27FC236}">
                <a16:creationId xmlns:a16="http://schemas.microsoft.com/office/drawing/2014/main" id="{ABB3BA07-3F98-2D74-CCE4-0CC41484F8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770BD4-928B-56F3-F9D1-A60A6DCEF50D}"/>
              </a:ext>
            </a:extLst>
          </p:cNvPr>
          <p:cNvSpPr>
            <a:spLocks noGrp="1"/>
          </p:cNvSpPr>
          <p:nvPr>
            <p:ph type="sldNum" sz="quarter" idx="12"/>
          </p:nvPr>
        </p:nvSpPr>
        <p:spPr/>
        <p:txBody>
          <a:bodyPr/>
          <a:lstStyle/>
          <a:p>
            <a:fld id="{ED6959FA-42D9-4E34-A076-39D333B83901}" type="slidenum">
              <a:rPr lang="en-GB" smtClean="0"/>
              <a:t>‹#›</a:t>
            </a:fld>
            <a:endParaRPr lang="en-GB"/>
          </a:p>
        </p:txBody>
      </p:sp>
    </p:spTree>
    <p:extLst>
      <p:ext uri="{BB962C8B-B14F-4D97-AF65-F5344CB8AC3E}">
        <p14:creationId xmlns:p14="http://schemas.microsoft.com/office/powerpoint/2010/main" val="311754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7CA8-7918-DB35-3799-18CB0BCF70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0DE405-2114-10C9-483E-A412B195DDC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147BDE-5D8A-697C-638A-B999C45B4656}"/>
              </a:ext>
            </a:extLst>
          </p:cNvPr>
          <p:cNvSpPr>
            <a:spLocks noGrp="1"/>
          </p:cNvSpPr>
          <p:nvPr>
            <p:ph type="dt" sz="half" idx="10"/>
          </p:nvPr>
        </p:nvSpPr>
        <p:spPr/>
        <p:txBody>
          <a:bodyPr/>
          <a:lstStyle/>
          <a:p>
            <a:fld id="{C2A2A6A8-3571-4FDD-9A11-F8566AC45892}" type="datetimeFigureOut">
              <a:rPr lang="en-GB" smtClean="0"/>
              <a:t>15/05/2024</a:t>
            </a:fld>
            <a:endParaRPr lang="en-GB"/>
          </a:p>
        </p:txBody>
      </p:sp>
      <p:sp>
        <p:nvSpPr>
          <p:cNvPr id="5" name="Footer Placeholder 4">
            <a:extLst>
              <a:ext uri="{FF2B5EF4-FFF2-40B4-BE49-F238E27FC236}">
                <a16:creationId xmlns:a16="http://schemas.microsoft.com/office/drawing/2014/main" id="{B043AB02-C263-CB6C-BF04-B4630EC2F3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75D5E4-17A2-EAE6-8202-56234D67D89B}"/>
              </a:ext>
            </a:extLst>
          </p:cNvPr>
          <p:cNvSpPr>
            <a:spLocks noGrp="1"/>
          </p:cNvSpPr>
          <p:nvPr>
            <p:ph type="sldNum" sz="quarter" idx="12"/>
          </p:nvPr>
        </p:nvSpPr>
        <p:spPr/>
        <p:txBody>
          <a:bodyPr/>
          <a:lstStyle/>
          <a:p>
            <a:fld id="{ED6959FA-42D9-4E34-A076-39D333B83901}" type="slidenum">
              <a:rPr lang="en-GB" smtClean="0"/>
              <a:t>‹#›</a:t>
            </a:fld>
            <a:endParaRPr lang="en-GB"/>
          </a:p>
        </p:txBody>
      </p:sp>
    </p:spTree>
    <p:extLst>
      <p:ext uri="{BB962C8B-B14F-4D97-AF65-F5344CB8AC3E}">
        <p14:creationId xmlns:p14="http://schemas.microsoft.com/office/powerpoint/2010/main" val="2116140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944F7-F9DB-C831-6057-53252C380E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C110A2-0ED8-8F5A-62BC-515F278FA8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8E4C1EB-012D-74FC-2F03-15204C31B5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467781D-1723-65A3-D9C8-0A2F3D4F0808}"/>
              </a:ext>
            </a:extLst>
          </p:cNvPr>
          <p:cNvSpPr>
            <a:spLocks noGrp="1"/>
          </p:cNvSpPr>
          <p:nvPr>
            <p:ph type="dt" sz="half" idx="10"/>
          </p:nvPr>
        </p:nvSpPr>
        <p:spPr/>
        <p:txBody>
          <a:bodyPr/>
          <a:lstStyle/>
          <a:p>
            <a:fld id="{C2A2A6A8-3571-4FDD-9A11-F8566AC45892}" type="datetimeFigureOut">
              <a:rPr lang="en-GB" smtClean="0"/>
              <a:t>15/05/2024</a:t>
            </a:fld>
            <a:endParaRPr lang="en-GB"/>
          </a:p>
        </p:txBody>
      </p:sp>
      <p:sp>
        <p:nvSpPr>
          <p:cNvPr id="6" name="Footer Placeholder 5">
            <a:extLst>
              <a:ext uri="{FF2B5EF4-FFF2-40B4-BE49-F238E27FC236}">
                <a16:creationId xmlns:a16="http://schemas.microsoft.com/office/drawing/2014/main" id="{42450D51-3F34-0FF9-F00A-86E7DE0CB1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D3E344-2AD5-5ED9-4EFA-7EEC40D75867}"/>
              </a:ext>
            </a:extLst>
          </p:cNvPr>
          <p:cNvSpPr>
            <a:spLocks noGrp="1"/>
          </p:cNvSpPr>
          <p:nvPr>
            <p:ph type="sldNum" sz="quarter" idx="12"/>
          </p:nvPr>
        </p:nvSpPr>
        <p:spPr/>
        <p:txBody>
          <a:bodyPr/>
          <a:lstStyle/>
          <a:p>
            <a:fld id="{ED6959FA-42D9-4E34-A076-39D333B83901}" type="slidenum">
              <a:rPr lang="en-GB" smtClean="0"/>
              <a:t>‹#›</a:t>
            </a:fld>
            <a:endParaRPr lang="en-GB"/>
          </a:p>
        </p:txBody>
      </p:sp>
    </p:spTree>
    <p:extLst>
      <p:ext uri="{BB962C8B-B14F-4D97-AF65-F5344CB8AC3E}">
        <p14:creationId xmlns:p14="http://schemas.microsoft.com/office/powerpoint/2010/main" val="276246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E369B-7388-4F1C-6BAF-430C72418F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4616ED-397D-1876-D009-5ACEBA3912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73E8DF-446D-020F-E27F-94E58086CB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C05DC0F-97F1-6CA0-1814-23B4B59FC2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A5E5C4-6451-1367-1949-D93244BB7B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E605B5-7B8E-3C36-CBF1-D14B7AE79B46}"/>
              </a:ext>
            </a:extLst>
          </p:cNvPr>
          <p:cNvSpPr>
            <a:spLocks noGrp="1"/>
          </p:cNvSpPr>
          <p:nvPr>
            <p:ph type="dt" sz="half" idx="10"/>
          </p:nvPr>
        </p:nvSpPr>
        <p:spPr/>
        <p:txBody>
          <a:bodyPr/>
          <a:lstStyle/>
          <a:p>
            <a:fld id="{C2A2A6A8-3571-4FDD-9A11-F8566AC45892}" type="datetimeFigureOut">
              <a:rPr lang="en-GB" smtClean="0"/>
              <a:t>15/05/2024</a:t>
            </a:fld>
            <a:endParaRPr lang="en-GB"/>
          </a:p>
        </p:txBody>
      </p:sp>
      <p:sp>
        <p:nvSpPr>
          <p:cNvPr id="8" name="Footer Placeholder 7">
            <a:extLst>
              <a:ext uri="{FF2B5EF4-FFF2-40B4-BE49-F238E27FC236}">
                <a16:creationId xmlns:a16="http://schemas.microsoft.com/office/drawing/2014/main" id="{BB242889-595C-A090-BB49-EBF2692F41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A43C6E6-E501-DF07-5317-3B88BFF6DDB5}"/>
              </a:ext>
            </a:extLst>
          </p:cNvPr>
          <p:cNvSpPr>
            <a:spLocks noGrp="1"/>
          </p:cNvSpPr>
          <p:nvPr>
            <p:ph type="sldNum" sz="quarter" idx="12"/>
          </p:nvPr>
        </p:nvSpPr>
        <p:spPr/>
        <p:txBody>
          <a:bodyPr/>
          <a:lstStyle/>
          <a:p>
            <a:fld id="{ED6959FA-42D9-4E34-A076-39D333B83901}" type="slidenum">
              <a:rPr lang="en-GB" smtClean="0"/>
              <a:t>‹#›</a:t>
            </a:fld>
            <a:endParaRPr lang="en-GB"/>
          </a:p>
        </p:txBody>
      </p:sp>
    </p:spTree>
    <p:extLst>
      <p:ext uri="{BB962C8B-B14F-4D97-AF65-F5344CB8AC3E}">
        <p14:creationId xmlns:p14="http://schemas.microsoft.com/office/powerpoint/2010/main" val="422689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F9254-8E06-3FA8-5214-DA853BFB950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DA6B0E-1AB4-73BB-921A-D922FB924697}"/>
              </a:ext>
            </a:extLst>
          </p:cNvPr>
          <p:cNvSpPr>
            <a:spLocks noGrp="1"/>
          </p:cNvSpPr>
          <p:nvPr>
            <p:ph type="dt" sz="half" idx="10"/>
          </p:nvPr>
        </p:nvSpPr>
        <p:spPr/>
        <p:txBody>
          <a:bodyPr/>
          <a:lstStyle/>
          <a:p>
            <a:fld id="{C2A2A6A8-3571-4FDD-9A11-F8566AC45892}" type="datetimeFigureOut">
              <a:rPr lang="en-GB" smtClean="0"/>
              <a:t>15/05/2024</a:t>
            </a:fld>
            <a:endParaRPr lang="en-GB"/>
          </a:p>
        </p:txBody>
      </p:sp>
      <p:sp>
        <p:nvSpPr>
          <p:cNvPr id="4" name="Footer Placeholder 3">
            <a:extLst>
              <a:ext uri="{FF2B5EF4-FFF2-40B4-BE49-F238E27FC236}">
                <a16:creationId xmlns:a16="http://schemas.microsoft.com/office/drawing/2014/main" id="{442202D5-9837-9E93-97FC-F45F80A09C1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C40A86-BAA9-2C2E-1405-F5A56F1F0EC6}"/>
              </a:ext>
            </a:extLst>
          </p:cNvPr>
          <p:cNvSpPr>
            <a:spLocks noGrp="1"/>
          </p:cNvSpPr>
          <p:nvPr>
            <p:ph type="sldNum" sz="quarter" idx="12"/>
          </p:nvPr>
        </p:nvSpPr>
        <p:spPr/>
        <p:txBody>
          <a:bodyPr/>
          <a:lstStyle/>
          <a:p>
            <a:fld id="{ED6959FA-42D9-4E34-A076-39D333B83901}" type="slidenum">
              <a:rPr lang="en-GB" smtClean="0"/>
              <a:t>‹#›</a:t>
            </a:fld>
            <a:endParaRPr lang="en-GB"/>
          </a:p>
        </p:txBody>
      </p:sp>
    </p:spTree>
    <p:extLst>
      <p:ext uri="{BB962C8B-B14F-4D97-AF65-F5344CB8AC3E}">
        <p14:creationId xmlns:p14="http://schemas.microsoft.com/office/powerpoint/2010/main" val="1857651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2033B6-925E-7B8E-6CD3-0DFB28969688}"/>
              </a:ext>
            </a:extLst>
          </p:cNvPr>
          <p:cNvSpPr>
            <a:spLocks noGrp="1"/>
          </p:cNvSpPr>
          <p:nvPr>
            <p:ph type="dt" sz="half" idx="10"/>
          </p:nvPr>
        </p:nvSpPr>
        <p:spPr/>
        <p:txBody>
          <a:bodyPr/>
          <a:lstStyle/>
          <a:p>
            <a:fld id="{C2A2A6A8-3571-4FDD-9A11-F8566AC45892}" type="datetimeFigureOut">
              <a:rPr lang="en-GB" smtClean="0"/>
              <a:t>15/05/2024</a:t>
            </a:fld>
            <a:endParaRPr lang="en-GB"/>
          </a:p>
        </p:txBody>
      </p:sp>
      <p:sp>
        <p:nvSpPr>
          <p:cNvPr id="3" name="Footer Placeholder 2">
            <a:extLst>
              <a:ext uri="{FF2B5EF4-FFF2-40B4-BE49-F238E27FC236}">
                <a16:creationId xmlns:a16="http://schemas.microsoft.com/office/drawing/2014/main" id="{8665251E-0E0F-A07D-C1FE-6BD61F41447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1F899A-D499-D8C2-DA3D-F04E8204B654}"/>
              </a:ext>
            </a:extLst>
          </p:cNvPr>
          <p:cNvSpPr>
            <a:spLocks noGrp="1"/>
          </p:cNvSpPr>
          <p:nvPr>
            <p:ph type="sldNum" sz="quarter" idx="12"/>
          </p:nvPr>
        </p:nvSpPr>
        <p:spPr/>
        <p:txBody>
          <a:bodyPr/>
          <a:lstStyle/>
          <a:p>
            <a:fld id="{ED6959FA-42D9-4E34-A076-39D333B83901}" type="slidenum">
              <a:rPr lang="en-GB" smtClean="0"/>
              <a:t>‹#›</a:t>
            </a:fld>
            <a:endParaRPr lang="en-GB"/>
          </a:p>
        </p:txBody>
      </p:sp>
    </p:spTree>
    <p:extLst>
      <p:ext uri="{BB962C8B-B14F-4D97-AF65-F5344CB8AC3E}">
        <p14:creationId xmlns:p14="http://schemas.microsoft.com/office/powerpoint/2010/main" val="226661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4124-9492-1C21-46DB-375C8C4E18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726315A-C47F-2709-260D-AD031FF7F1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00B20F-B3AE-238B-954F-C19DEA31B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8774B-72B1-C3B5-E356-E8CAB937CA83}"/>
              </a:ext>
            </a:extLst>
          </p:cNvPr>
          <p:cNvSpPr>
            <a:spLocks noGrp="1"/>
          </p:cNvSpPr>
          <p:nvPr>
            <p:ph type="dt" sz="half" idx="10"/>
          </p:nvPr>
        </p:nvSpPr>
        <p:spPr/>
        <p:txBody>
          <a:bodyPr/>
          <a:lstStyle/>
          <a:p>
            <a:fld id="{C2A2A6A8-3571-4FDD-9A11-F8566AC45892}" type="datetimeFigureOut">
              <a:rPr lang="en-GB" smtClean="0"/>
              <a:t>15/05/2024</a:t>
            </a:fld>
            <a:endParaRPr lang="en-GB"/>
          </a:p>
        </p:txBody>
      </p:sp>
      <p:sp>
        <p:nvSpPr>
          <p:cNvPr id="6" name="Footer Placeholder 5">
            <a:extLst>
              <a:ext uri="{FF2B5EF4-FFF2-40B4-BE49-F238E27FC236}">
                <a16:creationId xmlns:a16="http://schemas.microsoft.com/office/drawing/2014/main" id="{EFBCF475-9DAE-F3B1-7BC2-DFE32A7333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F3243B-B3F2-9329-6BA7-009FD7ED39AF}"/>
              </a:ext>
            </a:extLst>
          </p:cNvPr>
          <p:cNvSpPr>
            <a:spLocks noGrp="1"/>
          </p:cNvSpPr>
          <p:nvPr>
            <p:ph type="sldNum" sz="quarter" idx="12"/>
          </p:nvPr>
        </p:nvSpPr>
        <p:spPr/>
        <p:txBody>
          <a:bodyPr/>
          <a:lstStyle/>
          <a:p>
            <a:fld id="{ED6959FA-42D9-4E34-A076-39D333B83901}" type="slidenum">
              <a:rPr lang="en-GB" smtClean="0"/>
              <a:t>‹#›</a:t>
            </a:fld>
            <a:endParaRPr lang="en-GB"/>
          </a:p>
        </p:txBody>
      </p:sp>
    </p:spTree>
    <p:extLst>
      <p:ext uri="{BB962C8B-B14F-4D97-AF65-F5344CB8AC3E}">
        <p14:creationId xmlns:p14="http://schemas.microsoft.com/office/powerpoint/2010/main" val="3349346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71131-155C-BA99-B88E-4BA887F973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3360275-EDF2-D7EA-9C49-41148D7517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1E21492-087F-792B-908D-FA637325EA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9C2A2A-A0DB-EDED-5000-55AAC097B63F}"/>
              </a:ext>
            </a:extLst>
          </p:cNvPr>
          <p:cNvSpPr>
            <a:spLocks noGrp="1"/>
          </p:cNvSpPr>
          <p:nvPr>
            <p:ph type="dt" sz="half" idx="10"/>
          </p:nvPr>
        </p:nvSpPr>
        <p:spPr/>
        <p:txBody>
          <a:bodyPr/>
          <a:lstStyle/>
          <a:p>
            <a:fld id="{C2A2A6A8-3571-4FDD-9A11-F8566AC45892}" type="datetimeFigureOut">
              <a:rPr lang="en-GB" smtClean="0"/>
              <a:t>15/05/2024</a:t>
            </a:fld>
            <a:endParaRPr lang="en-GB"/>
          </a:p>
        </p:txBody>
      </p:sp>
      <p:sp>
        <p:nvSpPr>
          <p:cNvPr id="6" name="Footer Placeholder 5">
            <a:extLst>
              <a:ext uri="{FF2B5EF4-FFF2-40B4-BE49-F238E27FC236}">
                <a16:creationId xmlns:a16="http://schemas.microsoft.com/office/drawing/2014/main" id="{6C3DDE73-A5CD-6974-4F6B-04963F85A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A9442C-FA17-F96C-2AFE-995DB476CCFA}"/>
              </a:ext>
            </a:extLst>
          </p:cNvPr>
          <p:cNvSpPr>
            <a:spLocks noGrp="1"/>
          </p:cNvSpPr>
          <p:nvPr>
            <p:ph type="sldNum" sz="quarter" idx="12"/>
          </p:nvPr>
        </p:nvSpPr>
        <p:spPr/>
        <p:txBody>
          <a:bodyPr/>
          <a:lstStyle/>
          <a:p>
            <a:fld id="{ED6959FA-42D9-4E34-A076-39D333B83901}" type="slidenum">
              <a:rPr lang="en-GB" smtClean="0"/>
              <a:t>‹#›</a:t>
            </a:fld>
            <a:endParaRPr lang="en-GB"/>
          </a:p>
        </p:txBody>
      </p:sp>
    </p:spTree>
    <p:extLst>
      <p:ext uri="{BB962C8B-B14F-4D97-AF65-F5344CB8AC3E}">
        <p14:creationId xmlns:p14="http://schemas.microsoft.com/office/powerpoint/2010/main" val="161620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002663-9C34-77F8-228C-C581AFE6E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E81C65-DC60-F737-859F-755580653F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14A13E-0E00-765A-6FD3-FB69DC4223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2A2A6A8-3571-4FDD-9A11-F8566AC45892}" type="datetimeFigureOut">
              <a:rPr lang="en-GB" smtClean="0"/>
              <a:t>15/05/2024</a:t>
            </a:fld>
            <a:endParaRPr lang="en-GB"/>
          </a:p>
        </p:txBody>
      </p:sp>
      <p:sp>
        <p:nvSpPr>
          <p:cNvPr id="5" name="Footer Placeholder 4">
            <a:extLst>
              <a:ext uri="{FF2B5EF4-FFF2-40B4-BE49-F238E27FC236}">
                <a16:creationId xmlns:a16="http://schemas.microsoft.com/office/drawing/2014/main" id="{D9CF1CAF-AFEC-3DB1-5EF5-42D2849DC6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195BC90-F865-A1DB-70B3-E7B010F657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D6959FA-42D9-4E34-A076-39D333B83901}" type="slidenum">
              <a:rPr lang="en-GB" smtClean="0"/>
              <a:t>‹#›</a:t>
            </a:fld>
            <a:endParaRPr lang="en-GB"/>
          </a:p>
        </p:txBody>
      </p:sp>
    </p:spTree>
    <p:extLst>
      <p:ext uri="{BB962C8B-B14F-4D97-AF65-F5344CB8AC3E}">
        <p14:creationId xmlns:p14="http://schemas.microsoft.com/office/powerpoint/2010/main" val="893454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42E433FD-11FF-4A61-33DF-A9FA3AF4C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075" y="235132"/>
            <a:ext cx="1362459" cy="391669"/>
          </a:xfrm>
          <a:prstGeom prst="rect">
            <a:avLst/>
          </a:prstGeom>
        </p:spPr>
      </p:pic>
      <p:sp>
        <p:nvSpPr>
          <p:cNvPr id="7" name="TextBox 6">
            <a:extLst>
              <a:ext uri="{FF2B5EF4-FFF2-40B4-BE49-F238E27FC236}">
                <a16:creationId xmlns:a16="http://schemas.microsoft.com/office/drawing/2014/main" id="{34E3B62A-46CD-1797-4F9B-BAFF782D63DD}"/>
              </a:ext>
            </a:extLst>
          </p:cNvPr>
          <p:cNvSpPr txBox="1"/>
          <p:nvPr/>
        </p:nvSpPr>
        <p:spPr>
          <a:xfrm>
            <a:off x="153649" y="6253536"/>
            <a:ext cx="6093500" cy="369332"/>
          </a:xfrm>
          <a:prstGeom prst="rect">
            <a:avLst/>
          </a:prstGeom>
          <a:noFill/>
        </p:spPr>
        <p:txBody>
          <a:bodyPr wrap="square">
            <a:spAutoFit/>
          </a:bodyPr>
          <a:lstStyle/>
          <a:p>
            <a:r>
              <a:rPr lang="en-GB" dirty="0"/>
              <a:t>https://www.teachingenglish.org.uk/</a:t>
            </a:r>
          </a:p>
        </p:txBody>
      </p:sp>
      <p:pic>
        <p:nvPicPr>
          <p:cNvPr id="9" name="Picture 8">
            <a:extLst>
              <a:ext uri="{FF2B5EF4-FFF2-40B4-BE49-F238E27FC236}">
                <a16:creationId xmlns:a16="http://schemas.microsoft.com/office/drawing/2014/main" id="{75EB9797-1CE6-2349-2648-1522336D7BB5}"/>
              </a:ext>
            </a:extLst>
          </p:cNvPr>
          <p:cNvPicPr>
            <a:picLocks noChangeAspect="1"/>
          </p:cNvPicPr>
          <p:nvPr/>
        </p:nvPicPr>
        <p:blipFill>
          <a:blip r:embed="rId3"/>
          <a:stretch>
            <a:fillRect/>
          </a:stretch>
        </p:blipFill>
        <p:spPr>
          <a:xfrm>
            <a:off x="2337514" y="1056841"/>
            <a:ext cx="7516971" cy="4744318"/>
          </a:xfrm>
          <a:prstGeom prst="rect">
            <a:avLst/>
          </a:prstGeom>
        </p:spPr>
      </p:pic>
      <p:sp>
        <p:nvSpPr>
          <p:cNvPr id="11" name="TextBox 10">
            <a:extLst>
              <a:ext uri="{FF2B5EF4-FFF2-40B4-BE49-F238E27FC236}">
                <a16:creationId xmlns:a16="http://schemas.microsoft.com/office/drawing/2014/main" id="{C350595E-DBCD-01B8-82BF-D0F4B34AE420}"/>
              </a:ext>
            </a:extLst>
          </p:cNvPr>
          <p:cNvSpPr txBox="1"/>
          <p:nvPr/>
        </p:nvSpPr>
        <p:spPr>
          <a:xfrm>
            <a:off x="1982449" y="107800"/>
            <a:ext cx="6093500" cy="646331"/>
          </a:xfrm>
          <a:prstGeom prst="rect">
            <a:avLst/>
          </a:prstGeom>
          <a:noFill/>
        </p:spPr>
        <p:txBody>
          <a:bodyPr wrap="square">
            <a:spAutoFit/>
          </a:bodyPr>
          <a:lstStyle/>
          <a:p>
            <a:r>
              <a:rPr lang="en-GB" sz="3600" b="1" dirty="0">
                <a:solidFill>
                  <a:srgbClr val="23085A"/>
                </a:solidFill>
                <a:latin typeface="Arial" panose="020B0604020202020204" pitchFamily="34" charset="0"/>
                <a:cs typeface="Arial" panose="020B0604020202020204" pitchFamily="34" charset="0"/>
              </a:rPr>
              <a:t>Hamlet's soliloquy</a:t>
            </a:r>
          </a:p>
        </p:txBody>
      </p:sp>
    </p:spTree>
    <p:extLst>
      <p:ext uri="{BB962C8B-B14F-4D97-AF65-F5344CB8AC3E}">
        <p14:creationId xmlns:p14="http://schemas.microsoft.com/office/powerpoint/2010/main" val="392887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42E433FD-11FF-4A61-33DF-A9FA3AF4C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075" y="235132"/>
            <a:ext cx="1362459" cy="391669"/>
          </a:xfrm>
          <a:prstGeom prst="rect">
            <a:avLst/>
          </a:prstGeom>
        </p:spPr>
      </p:pic>
      <p:sp>
        <p:nvSpPr>
          <p:cNvPr id="7" name="TextBox 6">
            <a:extLst>
              <a:ext uri="{FF2B5EF4-FFF2-40B4-BE49-F238E27FC236}">
                <a16:creationId xmlns:a16="http://schemas.microsoft.com/office/drawing/2014/main" id="{34E3B62A-46CD-1797-4F9B-BAFF782D63DD}"/>
              </a:ext>
            </a:extLst>
          </p:cNvPr>
          <p:cNvSpPr txBox="1"/>
          <p:nvPr/>
        </p:nvSpPr>
        <p:spPr>
          <a:xfrm>
            <a:off x="153649" y="6253536"/>
            <a:ext cx="6093500" cy="369332"/>
          </a:xfrm>
          <a:prstGeom prst="rect">
            <a:avLst/>
          </a:prstGeom>
          <a:noFill/>
        </p:spPr>
        <p:txBody>
          <a:bodyPr wrap="square">
            <a:spAutoFit/>
          </a:bodyPr>
          <a:lstStyle/>
          <a:p>
            <a:r>
              <a:rPr lang="en-GB" dirty="0"/>
              <a:t>https://www.teachingenglish.org.uk/</a:t>
            </a:r>
          </a:p>
        </p:txBody>
      </p:sp>
      <p:sp>
        <p:nvSpPr>
          <p:cNvPr id="2" name="TextBox 1">
            <a:extLst>
              <a:ext uri="{FF2B5EF4-FFF2-40B4-BE49-F238E27FC236}">
                <a16:creationId xmlns:a16="http://schemas.microsoft.com/office/drawing/2014/main" id="{75F4C95C-DC8A-A0C1-7BC6-E1D1338563DE}"/>
              </a:ext>
            </a:extLst>
          </p:cNvPr>
          <p:cNvSpPr txBox="1"/>
          <p:nvPr/>
        </p:nvSpPr>
        <p:spPr>
          <a:xfrm>
            <a:off x="2038661" y="107800"/>
            <a:ext cx="3507699"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Discussion</a:t>
            </a:r>
          </a:p>
        </p:txBody>
      </p:sp>
      <p:sp>
        <p:nvSpPr>
          <p:cNvPr id="4" name="TextBox 3">
            <a:extLst>
              <a:ext uri="{FF2B5EF4-FFF2-40B4-BE49-F238E27FC236}">
                <a16:creationId xmlns:a16="http://schemas.microsoft.com/office/drawing/2014/main" id="{62ABA43F-0F10-05EA-9125-3931D9F74DCD}"/>
              </a:ext>
            </a:extLst>
          </p:cNvPr>
          <p:cNvSpPr txBox="1"/>
          <p:nvPr/>
        </p:nvSpPr>
        <p:spPr>
          <a:xfrm>
            <a:off x="1034321" y="1573967"/>
            <a:ext cx="10223292" cy="1323439"/>
          </a:xfrm>
          <a:prstGeom prst="rect">
            <a:avLst/>
          </a:prstGeom>
          <a:noFill/>
        </p:spPr>
        <p:txBody>
          <a:bodyPr wrap="square">
            <a:spAutoFit/>
          </a:bodyPr>
          <a:lstStyle/>
          <a:p>
            <a:pPr marL="285750" indent="-285750">
              <a:buFont typeface="Arial" panose="020B0604020202020204" pitchFamily="34" charset="0"/>
              <a:buChar char="•"/>
            </a:pPr>
            <a:r>
              <a:rPr lang="en-GB" sz="2000" dirty="0">
                <a:solidFill>
                  <a:srgbClr val="23085A"/>
                </a:solidFill>
                <a:latin typeface="Arial" panose="020B0604020202020204" pitchFamily="34" charset="0"/>
                <a:cs typeface="Arial" panose="020B0604020202020204" pitchFamily="34" charset="0"/>
              </a:rPr>
              <a:t>What successes have you had? Can you name three? Share them.</a:t>
            </a:r>
          </a:p>
          <a:p>
            <a:pPr marL="285750" indent="-285750">
              <a:buFont typeface="Arial" panose="020B0604020202020204" pitchFamily="34" charset="0"/>
              <a:buChar char="•"/>
            </a:pPr>
            <a:endParaRPr lang="en-GB" sz="2000" dirty="0">
              <a:solidFill>
                <a:srgbClr val="23085A"/>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solidFill>
                  <a:srgbClr val="23085A"/>
                </a:solidFill>
                <a:latin typeface="Arial" panose="020B0604020202020204" pitchFamily="34" charset="0"/>
                <a:cs typeface="Arial" panose="020B0604020202020204" pitchFamily="34" charset="0"/>
              </a:rPr>
              <a:t>Now think about the things that were not successful for you, the things that made you angry, frustrated, sad. Can you name three? Share them.</a:t>
            </a:r>
          </a:p>
        </p:txBody>
      </p:sp>
      <p:pic>
        <p:nvPicPr>
          <p:cNvPr id="8" name="Picture 7">
            <a:extLst>
              <a:ext uri="{FF2B5EF4-FFF2-40B4-BE49-F238E27FC236}">
                <a16:creationId xmlns:a16="http://schemas.microsoft.com/office/drawing/2014/main" id="{5EB18DD8-000E-7B16-8675-CB2E86FF25EB}"/>
              </a:ext>
            </a:extLst>
          </p:cNvPr>
          <p:cNvPicPr>
            <a:picLocks noChangeAspect="1"/>
          </p:cNvPicPr>
          <p:nvPr/>
        </p:nvPicPr>
        <p:blipFill>
          <a:blip r:embed="rId3"/>
          <a:stretch>
            <a:fillRect/>
          </a:stretch>
        </p:blipFill>
        <p:spPr>
          <a:xfrm>
            <a:off x="7908799" y="3719967"/>
            <a:ext cx="3809524" cy="2761905"/>
          </a:xfrm>
          <a:prstGeom prst="rect">
            <a:avLst/>
          </a:prstGeom>
        </p:spPr>
      </p:pic>
    </p:spTree>
    <p:extLst>
      <p:ext uri="{BB962C8B-B14F-4D97-AF65-F5344CB8AC3E}">
        <p14:creationId xmlns:p14="http://schemas.microsoft.com/office/powerpoint/2010/main" val="69034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42E433FD-11FF-4A61-33DF-A9FA3AF4C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075" y="235132"/>
            <a:ext cx="1362459" cy="391669"/>
          </a:xfrm>
          <a:prstGeom prst="rect">
            <a:avLst/>
          </a:prstGeom>
        </p:spPr>
      </p:pic>
      <p:sp>
        <p:nvSpPr>
          <p:cNvPr id="7" name="TextBox 6">
            <a:extLst>
              <a:ext uri="{FF2B5EF4-FFF2-40B4-BE49-F238E27FC236}">
                <a16:creationId xmlns:a16="http://schemas.microsoft.com/office/drawing/2014/main" id="{34E3B62A-46CD-1797-4F9B-BAFF782D63DD}"/>
              </a:ext>
            </a:extLst>
          </p:cNvPr>
          <p:cNvSpPr txBox="1"/>
          <p:nvPr/>
        </p:nvSpPr>
        <p:spPr>
          <a:xfrm>
            <a:off x="153649" y="6253536"/>
            <a:ext cx="6093500" cy="369332"/>
          </a:xfrm>
          <a:prstGeom prst="rect">
            <a:avLst/>
          </a:prstGeom>
          <a:noFill/>
        </p:spPr>
        <p:txBody>
          <a:bodyPr wrap="square">
            <a:spAutoFit/>
          </a:bodyPr>
          <a:lstStyle/>
          <a:p>
            <a:r>
              <a:rPr lang="en-GB" dirty="0"/>
              <a:t>https://www.teachingenglish.org.uk/</a:t>
            </a:r>
          </a:p>
        </p:txBody>
      </p:sp>
      <p:sp>
        <p:nvSpPr>
          <p:cNvPr id="2" name="TextBox 1">
            <a:extLst>
              <a:ext uri="{FF2B5EF4-FFF2-40B4-BE49-F238E27FC236}">
                <a16:creationId xmlns:a16="http://schemas.microsoft.com/office/drawing/2014/main" id="{75F4C95C-DC8A-A0C1-7BC6-E1D1338563DE}"/>
              </a:ext>
            </a:extLst>
          </p:cNvPr>
          <p:cNvSpPr txBox="1"/>
          <p:nvPr/>
        </p:nvSpPr>
        <p:spPr>
          <a:xfrm>
            <a:off x="2038661" y="107800"/>
            <a:ext cx="5171608"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Hamlet synopsis</a:t>
            </a:r>
          </a:p>
        </p:txBody>
      </p:sp>
      <p:sp>
        <p:nvSpPr>
          <p:cNvPr id="4" name="TextBox 3">
            <a:extLst>
              <a:ext uri="{FF2B5EF4-FFF2-40B4-BE49-F238E27FC236}">
                <a16:creationId xmlns:a16="http://schemas.microsoft.com/office/drawing/2014/main" id="{6D8FA3D7-2883-916C-1564-F30243D206B2}"/>
              </a:ext>
            </a:extLst>
          </p:cNvPr>
          <p:cNvSpPr txBox="1"/>
          <p:nvPr/>
        </p:nvSpPr>
        <p:spPr>
          <a:xfrm>
            <a:off x="854439" y="1450220"/>
            <a:ext cx="10238282" cy="2343655"/>
          </a:xfrm>
          <a:prstGeom prst="rect">
            <a:avLst/>
          </a:prstGeom>
          <a:noFill/>
        </p:spPr>
        <p:txBody>
          <a:bodyPr wrap="square">
            <a:spAutoFit/>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Hamlet has some serious problems. His father has been murdered. His mother has married the man who murdered his father. The girl he was going to marry has drowned. His father’s ghost visits him every night. He must take revenge, but he cannot act – something stops him. As he thinks about the situation, he asks himself many questions. The first: “To be, or not to be: that is the question.</a:t>
            </a:r>
          </a:p>
        </p:txBody>
      </p:sp>
    </p:spTree>
    <p:extLst>
      <p:ext uri="{BB962C8B-B14F-4D97-AF65-F5344CB8AC3E}">
        <p14:creationId xmlns:p14="http://schemas.microsoft.com/office/powerpoint/2010/main" val="184434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42E433FD-11FF-4A61-33DF-A9FA3AF4C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075" y="235132"/>
            <a:ext cx="1362459" cy="391669"/>
          </a:xfrm>
          <a:prstGeom prst="rect">
            <a:avLst/>
          </a:prstGeom>
        </p:spPr>
      </p:pic>
      <p:sp>
        <p:nvSpPr>
          <p:cNvPr id="7" name="TextBox 6">
            <a:extLst>
              <a:ext uri="{FF2B5EF4-FFF2-40B4-BE49-F238E27FC236}">
                <a16:creationId xmlns:a16="http://schemas.microsoft.com/office/drawing/2014/main" id="{34E3B62A-46CD-1797-4F9B-BAFF782D63DD}"/>
              </a:ext>
            </a:extLst>
          </p:cNvPr>
          <p:cNvSpPr txBox="1"/>
          <p:nvPr/>
        </p:nvSpPr>
        <p:spPr>
          <a:xfrm>
            <a:off x="153649" y="6253536"/>
            <a:ext cx="6093500" cy="369332"/>
          </a:xfrm>
          <a:prstGeom prst="rect">
            <a:avLst/>
          </a:prstGeom>
          <a:noFill/>
        </p:spPr>
        <p:txBody>
          <a:bodyPr wrap="square">
            <a:spAutoFit/>
          </a:bodyPr>
          <a:lstStyle/>
          <a:p>
            <a:r>
              <a:rPr lang="en-GB" dirty="0"/>
              <a:t>https://www.teachingenglish.org.uk/</a:t>
            </a:r>
          </a:p>
        </p:txBody>
      </p:sp>
      <p:sp>
        <p:nvSpPr>
          <p:cNvPr id="2" name="TextBox 1">
            <a:extLst>
              <a:ext uri="{FF2B5EF4-FFF2-40B4-BE49-F238E27FC236}">
                <a16:creationId xmlns:a16="http://schemas.microsoft.com/office/drawing/2014/main" id="{75F4C95C-DC8A-A0C1-7BC6-E1D1338563DE}"/>
              </a:ext>
            </a:extLst>
          </p:cNvPr>
          <p:cNvSpPr txBox="1"/>
          <p:nvPr/>
        </p:nvSpPr>
        <p:spPr>
          <a:xfrm>
            <a:off x="2038661" y="107800"/>
            <a:ext cx="3507699"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Discussion</a:t>
            </a:r>
          </a:p>
        </p:txBody>
      </p:sp>
      <p:graphicFrame>
        <p:nvGraphicFramePr>
          <p:cNvPr id="3" name="Table 2">
            <a:extLst>
              <a:ext uri="{FF2B5EF4-FFF2-40B4-BE49-F238E27FC236}">
                <a16:creationId xmlns:a16="http://schemas.microsoft.com/office/drawing/2014/main" id="{A524D29E-1568-2EDC-E768-D05DE6185964}"/>
              </a:ext>
            </a:extLst>
          </p:cNvPr>
          <p:cNvGraphicFramePr>
            <a:graphicFrameLocks noGrp="1"/>
          </p:cNvGraphicFramePr>
          <p:nvPr>
            <p:extLst>
              <p:ext uri="{D42A27DB-BD31-4B8C-83A1-F6EECF244321}">
                <p14:modId xmlns:p14="http://schemas.microsoft.com/office/powerpoint/2010/main" val="3728622526"/>
              </p:ext>
            </p:extLst>
          </p:nvPr>
        </p:nvGraphicFramePr>
        <p:xfrm>
          <a:off x="483844" y="1345626"/>
          <a:ext cx="11224311" cy="4819335"/>
        </p:xfrm>
        <a:graphic>
          <a:graphicData uri="http://schemas.openxmlformats.org/drawingml/2006/table">
            <a:tbl>
              <a:tblPr firstRow="1" firstCol="1" bandRow="1">
                <a:tableStyleId>{5C22544A-7EE6-4342-B048-85BDC9FD1C3A}</a:tableStyleId>
              </a:tblPr>
              <a:tblGrid>
                <a:gridCol w="11224311">
                  <a:extLst>
                    <a:ext uri="{9D8B030D-6E8A-4147-A177-3AD203B41FA5}">
                      <a16:colId xmlns:a16="http://schemas.microsoft.com/office/drawing/2014/main" val="2226727918"/>
                    </a:ext>
                  </a:extLst>
                </a:gridCol>
              </a:tblGrid>
              <a:tr h="0">
                <a:tc>
                  <a:txBody>
                    <a:bodyPr/>
                    <a:lstStyle/>
                    <a:p>
                      <a:pPr>
                        <a:lnSpc>
                          <a:spcPct val="115000"/>
                        </a:lnSpc>
                        <a:spcBef>
                          <a:spcPts val="600"/>
                        </a:spcBef>
                        <a:spcAft>
                          <a:spcPts val="600"/>
                        </a:spcAft>
                        <a:tabLst>
                          <a:tab pos="361950" algn="l"/>
                        </a:tabLst>
                      </a:pPr>
                      <a:r>
                        <a:rPr lang="en-GB" sz="2000" b="1" dirty="0">
                          <a:solidFill>
                            <a:srgbClr val="23085A"/>
                          </a:solidFill>
                          <a:effectLst/>
                          <a:latin typeface="Arial" panose="020B0604020202020204" pitchFamily="34" charset="0"/>
                          <a:cs typeface="Arial" panose="020B0604020202020204" pitchFamily="34" charset="0"/>
                        </a:rPr>
                        <a:t>A </a:t>
                      </a:r>
                      <a:r>
                        <a:rPr lang="en-GB" sz="2000" b="0" dirty="0">
                          <a:solidFill>
                            <a:srgbClr val="23085A"/>
                          </a:solidFill>
                          <a:effectLst/>
                          <a:latin typeface="Arial" panose="020B0604020202020204" pitchFamily="34" charset="0"/>
                          <a:cs typeface="Arial" panose="020B0604020202020204" pitchFamily="34" charset="0"/>
                        </a:rPr>
                        <a:t>But what is there after death? This is a difficult question and maybe there are more problems afterwards! So we prefer to tolerate the problems we have now.</a:t>
                      </a:r>
                    </a:p>
                    <a:p>
                      <a:pPr>
                        <a:lnSpc>
                          <a:spcPct val="115000"/>
                        </a:lnSpc>
                        <a:spcBef>
                          <a:spcPts val="600"/>
                        </a:spcBef>
                        <a:spcAft>
                          <a:spcPts val="600"/>
                        </a:spcAft>
                        <a:tabLst>
                          <a:tab pos="361950" algn="l"/>
                        </a:tabLst>
                      </a:pPr>
                      <a:r>
                        <a:rPr lang="en-GB" sz="2000" b="0" dirty="0">
                          <a:solidFill>
                            <a:srgbClr val="23085A"/>
                          </a:solidFill>
                          <a:effectLst/>
                          <a:latin typeface="Arial" panose="020B0604020202020204" pitchFamily="34" charset="0"/>
                          <a:cs typeface="Arial" panose="020B0604020202020204" pitchFamily="34" charset="0"/>
                        </a:rPr>
                        <a:t> </a:t>
                      </a:r>
                      <a:endParaRPr lang="en-GB" sz="2000" b="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oFill/>
                  </a:tcPr>
                </a:tc>
                <a:extLst>
                  <a:ext uri="{0D108BD9-81ED-4DB2-BD59-A6C34878D82A}">
                    <a16:rowId xmlns:a16="http://schemas.microsoft.com/office/drawing/2014/main" val="834427778"/>
                  </a:ext>
                </a:extLst>
              </a:tr>
              <a:tr h="0">
                <a:tc>
                  <a:txBody>
                    <a:bodyPr/>
                    <a:lstStyle/>
                    <a:p>
                      <a:pPr>
                        <a:lnSpc>
                          <a:spcPct val="115000"/>
                        </a:lnSpc>
                        <a:spcBef>
                          <a:spcPts val="600"/>
                        </a:spcBef>
                        <a:spcAft>
                          <a:spcPts val="600"/>
                        </a:spcAft>
                        <a:tabLst>
                          <a:tab pos="361950" algn="l"/>
                        </a:tabLst>
                      </a:pPr>
                      <a:r>
                        <a:rPr lang="en-GB" sz="2000" b="1" dirty="0">
                          <a:solidFill>
                            <a:srgbClr val="23085A"/>
                          </a:solidFill>
                          <a:effectLst/>
                          <a:latin typeface="Arial" panose="020B0604020202020204" pitchFamily="34" charset="0"/>
                          <a:cs typeface="Arial" panose="020B0604020202020204" pitchFamily="34" charset="0"/>
                        </a:rPr>
                        <a:t>B</a:t>
                      </a:r>
                      <a:r>
                        <a:rPr lang="en-GB" sz="2000" b="0" dirty="0">
                          <a:solidFill>
                            <a:srgbClr val="23085A"/>
                          </a:solidFill>
                          <a:effectLst/>
                          <a:latin typeface="Arial" panose="020B0604020202020204" pitchFamily="34" charset="0"/>
                          <a:cs typeface="Arial" panose="020B0604020202020204" pitchFamily="34" charset="0"/>
                        </a:rPr>
                        <a:t> Who wants to fight against so many problems? We could find peace by killing ourselves.</a:t>
                      </a:r>
                    </a:p>
                    <a:p>
                      <a:pPr>
                        <a:lnSpc>
                          <a:spcPct val="115000"/>
                        </a:lnSpc>
                        <a:spcBef>
                          <a:spcPts val="600"/>
                        </a:spcBef>
                        <a:spcAft>
                          <a:spcPts val="600"/>
                        </a:spcAft>
                        <a:tabLst>
                          <a:tab pos="361950" algn="l"/>
                        </a:tabLst>
                      </a:pPr>
                      <a:endParaRPr lang="en-GB" sz="2000" b="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oFill/>
                  </a:tcPr>
                </a:tc>
                <a:extLst>
                  <a:ext uri="{0D108BD9-81ED-4DB2-BD59-A6C34878D82A}">
                    <a16:rowId xmlns:a16="http://schemas.microsoft.com/office/drawing/2014/main" val="3111110292"/>
                  </a:ext>
                </a:extLst>
              </a:tr>
              <a:tr h="0">
                <a:tc>
                  <a:txBody>
                    <a:bodyPr/>
                    <a:lstStyle/>
                    <a:p>
                      <a:pPr>
                        <a:lnSpc>
                          <a:spcPct val="115000"/>
                        </a:lnSpc>
                        <a:spcBef>
                          <a:spcPts val="600"/>
                        </a:spcBef>
                        <a:spcAft>
                          <a:spcPts val="600"/>
                        </a:spcAft>
                        <a:tabLst>
                          <a:tab pos="361950" algn="l"/>
                        </a:tabLst>
                      </a:pPr>
                      <a:r>
                        <a:rPr lang="en-GB" sz="2000" b="1" dirty="0">
                          <a:solidFill>
                            <a:srgbClr val="23085A"/>
                          </a:solidFill>
                          <a:effectLst/>
                          <a:latin typeface="Arial" panose="020B0604020202020204" pitchFamily="34" charset="0"/>
                          <a:cs typeface="Arial" panose="020B0604020202020204" pitchFamily="34" charset="0"/>
                        </a:rPr>
                        <a:t>C </a:t>
                      </a:r>
                      <a:r>
                        <a:rPr lang="en-GB" sz="2000" b="0" dirty="0">
                          <a:solidFill>
                            <a:srgbClr val="23085A"/>
                          </a:solidFill>
                          <a:effectLst/>
                          <a:latin typeface="Arial" panose="020B0604020202020204" pitchFamily="34" charset="0"/>
                          <a:cs typeface="Arial" panose="020B0604020202020204" pitchFamily="34" charset="0"/>
                        </a:rPr>
                        <a:t>This is one great way of avoiding these problems – then we can sleep.</a:t>
                      </a:r>
                    </a:p>
                    <a:p>
                      <a:pPr>
                        <a:lnSpc>
                          <a:spcPct val="115000"/>
                        </a:lnSpc>
                        <a:spcBef>
                          <a:spcPts val="600"/>
                        </a:spcBef>
                        <a:spcAft>
                          <a:spcPts val="600"/>
                        </a:spcAft>
                        <a:tabLst>
                          <a:tab pos="361950" algn="l"/>
                        </a:tabLst>
                      </a:pPr>
                      <a:r>
                        <a:rPr lang="en-GB" sz="2000" b="0" dirty="0">
                          <a:solidFill>
                            <a:srgbClr val="23085A"/>
                          </a:solidFill>
                          <a:effectLst/>
                          <a:latin typeface="Arial" panose="020B0604020202020204" pitchFamily="34" charset="0"/>
                          <a:cs typeface="Arial" panose="020B0604020202020204" pitchFamily="34" charset="0"/>
                        </a:rPr>
                        <a:t> </a:t>
                      </a:r>
                      <a:endParaRPr lang="en-GB" sz="2000" b="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oFill/>
                  </a:tcPr>
                </a:tc>
                <a:extLst>
                  <a:ext uri="{0D108BD9-81ED-4DB2-BD59-A6C34878D82A}">
                    <a16:rowId xmlns:a16="http://schemas.microsoft.com/office/drawing/2014/main" val="3091860869"/>
                  </a:ext>
                </a:extLst>
              </a:tr>
              <a:tr h="0">
                <a:tc>
                  <a:txBody>
                    <a:bodyPr/>
                    <a:lstStyle/>
                    <a:p>
                      <a:pPr>
                        <a:lnSpc>
                          <a:spcPct val="115000"/>
                        </a:lnSpc>
                        <a:spcBef>
                          <a:spcPts val="600"/>
                        </a:spcBef>
                        <a:spcAft>
                          <a:spcPts val="600"/>
                        </a:spcAft>
                        <a:tabLst>
                          <a:tab pos="361950" algn="l"/>
                        </a:tabLst>
                      </a:pPr>
                      <a:r>
                        <a:rPr lang="en-GB" sz="2000" b="1" dirty="0">
                          <a:solidFill>
                            <a:srgbClr val="23085A"/>
                          </a:solidFill>
                          <a:effectLst/>
                          <a:latin typeface="Arial" panose="020B0604020202020204" pitchFamily="34" charset="0"/>
                          <a:cs typeface="Arial" panose="020B0604020202020204" pitchFamily="34" charset="0"/>
                        </a:rPr>
                        <a:t>D</a:t>
                      </a:r>
                      <a:r>
                        <a:rPr lang="en-GB" sz="2000" b="0" dirty="0">
                          <a:solidFill>
                            <a:srgbClr val="23085A"/>
                          </a:solidFill>
                          <a:effectLst/>
                          <a:latin typeface="Arial" panose="020B0604020202020204" pitchFamily="34" charset="0"/>
                          <a:cs typeface="Arial" panose="020B0604020202020204" pitchFamily="34" charset="0"/>
                        </a:rPr>
                        <a:t> Is it better to tolerate problems and difficulties, or to fight them?</a:t>
                      </a:r>
                    </a:p>
                    <a:p>
                      <a:pPr>
                        <a:lnSpc>
                          <a:spcPct val="115000"/>
                        </a:lnSpc>
                        <a:spcBef>
                          <a:spcPts val="600"/>
                        </a:spcBef>
                        <a:spcAft>
                          <a:spcPts val="600"/>
                        </a:spcAft>
                        <a:tabLst>
                          <a:tab pos="361950" algn="l"/>
                        </a:tabLst>
                      </a:pPr>
                      <a:r>
                        <a:rPr lang="en-GB" sz="2000" b="0" dirty="0">
                          <a:solidFill>
                            <a:srgbClr val="23085A"/>
                          </a:solidFill>
                          <a:effectLst/>
                          <a:latin typeface="Arial" panose="020B0604020202020204" pitchFamily="34" charset="0"/>
                          <a:cs typeface="Arial" panose="020B0604020202020204" pitchFamily="34" charset="0"/>
                        </a:rPr>
                        <a:t> </a:t>
                      </a:r>
                      <a:endParaRPr lang="en-GB" sz="2000" b="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oFill/>
                  </a:tcPr>
                </a:tc>
                <a:extLst>
                  <a:ext uri="{0D108BD9-81ED-4DB2-BD59-A6C34878D82A}">
                    <a16:rowId xmlns:a16="http://schemas.microsoft.com/office/drawing/2014/main" val="1974880573"/>
                  </a:ext>
                </a:extLst>
              </a:tr>
              <a:tr h="0">
                <a:tc>
                  <a:txBody>
                    <a:bodyPr/>
                    <a:lstStyle/>
                    <a:p>
                      <a:pPr>
                        <a:lnSpc>
                          <a:spcPct val="115000"/>
                        </a:lnSpc>
                        <a:spcBef>
                          <a:spcPts val="600"/>
                        </a:spcBef>
                        <a:spcAft>
                          <a:spcPts val="600"/>
                        </a:spcAft>
                        <a:tabLst>
                          <a:tab pos="361950" algn="l"/>
                        </a:tabLst>
                      </a:pPr>
                      <a:r>
                        <a:rPr lang="en-GB" sz="2000" b="1" dirty="0">
                          <a:solidFill>
                            <a:srgbClr val="23085A"/>
                          </a:solidFill>
                          <a:effectLst/>
                          <a:latin typeface="Arial" panose="020B0604020202020204" pitchFamily="34" charset="0"/>
                          <a:cs typeface="Arial" panose="020B0604020202020204" pitchFamily="34" charset="0"/>
                        </a:rPr>
                        <a:t>E</a:t>
                      </a:r>
                      <a:r>
                        <a:rPr lang="en-GB" sz="2000" b="0" dirty="0">
                          <a:solidFill>
                            <a:srgbClr val="23085A"/>
                          </a:solidFill>
                          <a:effectLst/>
                          <a:latin typeface="Arial" panose="020B0604020202020204" pitchFamily="34" charset="0"/>
                          <a:cs typeface="Arial" panose="020B0604020202020204" pitchFamily="34" charset="0"/>
                        </a:rPr>
                        <a:t> But there is another problem: if we die, we sleep, and if we sleep, we might dream. But what kind of dreams would we have?</a:t>
                      </a:r>
                    </a:p>
                    <a:p>
                      <a:pPr>
                        <a:lnSpc>
                          <a:spcPct val="115000"/>
                        </a:lnSpc>
                        <a:spcBef>
                          <a:spcPts val="600"/>
                        </a:spcBef>
                        <a:spcAft>
                          <a:spcPts val="600"/>
                        </a:spcAft>
                        <a:tabLst>
                          <a:tab pos="361950" algn="l"/>
                        </a:tabLst>
                      </a:pPr>
                      <a:r>
                        <a:rPr lang="en-GB" sz="2000" b="0" dirty="0">
                          <a:solidFill>
                            <a:srgbClr val="23085A"/>
                          </a:solidFill>
                          <a:effectLst/>
                          <a:latin typeface="Arial" panose="020B0604020202020204" pitchFamily="34" charset="0"/>
                          <a:cs typeface="Arial" panose="020B0604020202020204" pitchFamily="34" charset="0"/>
                        </a:rPr>
                        <a:t> </a:t>
                      </a:r>
                      <a:endParaRPr lang="en-GB" sz="2000" b="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oFill/>
                  </a:tcPr>
                </a:tc>
                <a:extLst>
                  <a:ext uri="{0D108BD9-81ED-4DB2-BD59-A6C34878D82A}">
                    <a16:rowId xmlns:a16="http://schemas.microsoft.com/office/drawing/2014/main" val="1306960712"/>
                  </a:ext>
                </a:extLst>
              </a:tr>
            </a:tbl>
          </a:graphicData>
        </a:graphic>
      </p:graphicFrame>
    </p:spTree>
    <p:extLst>
      <p:ext uri="{BB962C8B-B14F-4D97-AF65-F5344CB8AC3E}">
        <p14:creationId xmlns:p14="http://schemas.microsoft.com/office/powerpoint/2010/main" val="1518364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42E433FD-11FF-4A61-33DF-A9FA3AF4C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075" y="235132"/>
            <a:ext cx="1362459" cy="391669"/>
          </a:xfrm>
          <a:prstGeom prst="rect">
            <a:avLst/>
          </a:prstGeom>
        </p:spPr>
      </p:pic>
      <p:sp>
        <p:nvSpPr>
          <p:cNvPr id="7" name="TextBox 6">
            <a:extLst>
              <a:ext uri="{FF2B5EF4-FFF2-40B4-BE49-F238E27FC236}">
                <a16:creationId xmlns:a16="http://schemas.microsoft.com/office/drawing/2014/main" id="{34E3B62A-46CD-1797-4F9B-BAFF782D63DD}"/>
              </a:ext>
            </a:extLst>
          </p:cNvPr>
          <p:cNvSpPr txBox="1"/>
          <p:nvPr/>
        </p:nvSpPr>
        <p:spPr>
          <a:xfrm>
            <a:off x="153649" y="6253536"/>
            <a:ext cx="6093500" cy="369332"/>
          </a:xfrm>
          <a:prstGeom prst="rect">
            <a:avLst/>
          </a:prstGeom>
          <a:noFill/>
        </p:spPr>
        <p:txBody>
          <a:bodyPr wrap="square">
            <a:spAutoFit/>
          </a:bodyPr>
          <a:lstStyle/>
          <a:p>
            <a:r>
              <a:rPr lang="en-GB" dirty="0"/>
              <a:t>https://www.teachingenglish.org.uk/</a:t>
            </a:r>
          </a:p>
        </p:txBody>
      </p:sp>
      <p:sp>
        <p:nvSpPr>
          <p:cNvPr id="2" name="TextBox 1">
            <a:extLst>
              <a:ext uri="{FF2B5EF4-FFF2-40B4-BE49-F238E27FC236}">
                <a16:creationId xmlns:a16="http://schemas.microsoft.com/office/drawing/2014/main" id="{75F4C95C-DC8A-A0C1-7BC6-E1D1338563DE}"/>
              </a:ext>
            </a:extLst>
          </p:cNvPr>
          <p:cNvSpPr txBox="1"/>
          <p:nvPr/>
        </p:nvSpPr>
        <p:spPr>
          <a:xfrm>
            <a:off x="2038661" y="107800"/>
            <a:ext cx="6505732"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Language used in Hamlet</a:t>
            </a:r>
          </a:p>
        </p:txBody>
      </p:sp>
      <p:sp>
        <p:nvSpPr>
          <p:cNvPr id="4" name="TextBox 3">
            <a:extLst>
              <a:ext uri="{FF2B5EF4-FFF2-40B4-BE49-F238E27FC236}">
                <a16:creationId xmlns:a16="http://schemas.microsoft.com/office/drawing/2014/main" id="{C79615C0-597B-98F0-E7C7-85DF93902C10}"/>
              </a:ext>
            </a:extLst>
          </p:cNvPr>
          <p:cNvSpPr txBox="1"/>
          <p:nvPr/>
        </p:nvSpPr>
        <p:spPr>
          <a:xfrm>
            <a:off x="749508" y="813170"/>
            <a:ext cx="10388183" cy="707886"/>
          </a:xfrm>
          <a:prstGeom prst="rect">
            <a:avLst/>
          </a:prstGeom>
          <a:noFill/>
        </p:spPr>
        <p:txBody>
          <a:bodyPr wrap="square">
            <a:spAutoFit/>
          </a:bodyPr>
          <a:lstStyle/>
          <a:p>
            <a:r>
              <a:rPr lang="en-GB" sz="2000" dirty="0">
                <a:solidFill>
                  <a:srgbClr val="23085A"/>
                </a:solidFill>
                <a:latin typeface="Arial" panose="020B0604020202020204" pitchFamily="34" charset="0"/>
                <a:cs typeface="Arial" panose="020B0604020202020204" pitchFamily="34" charset="0"/>
              </a:rPr>
              <a:t>Hamlet talks about various things that make life difficult. For example, he mentions ‘the oppressor’s wrong’. Can you give a modern example of this?</a:t>
            </a:r>
          </a:p>
        </p:txBody>
      </p:sp>
      <p:pic>
        <p:nvPicPr>
          <p:cNvPr id="10" name="Picture 9">
            <a:extLst>
              <a:ext uri="{FF2B5EF4-FFF2-40B4-BE49-F238E27FC236}">
                <a16:creationId xmlns:a16="http://schemas.microsoft.com/office/drawing/2014/main" id="{81051124-691C-FF61-CA4F-898648AA0D3F}"/>
              </a:ext>
            </a:extLst>
          </p:cNvPr>
          <p:cNvPicPr>
            <a:picLocks noChangeAspect="1"/>
          </p:cNvPicPr>
          <p:nvPr/>
        </p:nvPicPr>
        <p:blipFill>
          <a:blip r:embed="rId3"/>
          <a:stretch>
            <a:fillRect/>
          </a:stretch>
        </p:blipFill>
        <p:spPr>
          <a:xfrm>
            <a:off x="1573966" y="1707425"/>
            <a:ext cx="8829208" cy="4394505"/>
          </a:xfrm>
          <a:prstGeom prst="rect">
            <a:avLst/>
          </a:prstGeom>
        </p:spPr>
      </p:pic>
    </p:spTree>
    <p:extLst>
      <p:ext uri="{BB962C8B-B14F-4D97-AF65-F5344CB8AC3E}">
        <p14:creationId xmlns:p14="http://schemas.microsoft.com/office/powerpoint/2010/main" val="3379362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42E433FD-11FF-4A61-33DF-A9FA3AF4C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075" y="235132"/>
            <a:ext cx="1362459" cy="391669"/>
          </a:xfrm>
          <a:prstGeom prst="rect">
            <a:avLst/>
          </a:prstGeom>
        </p:spPr>
      </p:pic>
      <p:sp>
        <p:nvSpPr>
          <p:cNvPr id="7" name="TextBox 6">
            <a:extLst>
              <a:ext uri="{FF2B5EF4-FFF2-40B4-BE49-F238E27FC236}">
                <a16:creationId xmlns:a16="http://schemas.microsoft.com/office/drawing/2014/main" id="{34E3B62A-46CD-1797-4F9B-BAFF782D63DD}"/>
              </a:ext>
            </a:extLst>
          </p:cNvPr>
          <p:cNvSpPr txBox="1"/>
          <p:nvPr/>
        </p:nvSpPr>
        <p:spPr>
          <a:xfrm>
            <a:off x="153649" y="6253536"/>
            <a:ext cx="6093500" cy="369332"/>
          </a:xfrm>
          <a:prstGeom prst="rect">
            <a:avLst/>
          </a:prstGeom>
          <a:noFill/>
        </p:spPr>
        <p:txBody>
          <a:bodyPr wrap="square">
            <a:spAutoFit/>
          </a:bodyPr>
          <a:lstStyle/>
          <a:p>
            <a:r>
              <a:rPr lang="en-GB" dirty="0"/>
              <a:t>https://www.teachingenglish.org.uk/</a:t>
            </a:r>
          </a:p>
        </p:txBody>
      </p:sp>
      <p:sp>
        <p:nvSpPr>
          <p:cNvPr id="2" name="TextBox 1">
            <a:extLst>
              <a:ext uri="{FF2B5EF4-FFF2-40B4-BE49-F238E27FC236}">
                <a16:creationId xmlns:a16="http://schemas.microsoft.com/office/drawing/2014/main" id="{75F4C95C-DC8A-A0C1-7BC6-E1D1338563DE}"/>
              </a:ext>
            </a:extLst>
          </p:cNvPr>
          <p:cNvSpPr txBox="1"/>
          <p:nvPr/>
        </p:nvSpPr>
        <p:spPr>
          <a:xfrm>
            <a:off x="2038661" y="107800"/>
            <a:ext cx="6011057"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Giving Hamlet advice</a:t>
            </a:r>
          </a:p>
        </p:txBody>
      </p:sp>
      <p:sp>
        <p:nvSpPr>
          <p:cNvPr id="4" name="TextBox 3">
            <a:extLst>
              <a:ext uri="{FF2B5EF4-FFF2-40B4-BE49-F238E27FC236}">
                <a16:creationId xmlns:a16="http://schemas.microsoft.com/office/drawing/2014/main" id="{A13E8369-367D-C618-F307-0457CCB57DA1}"/>
              </a:ext>
            </a:extLst>
          </p:cNvPr>
          <p:cNvSpPr txBox="1"/>
          <p:nvPr/>
        </p:nvSpPr>
        <p:spPr>
          <a:xfrm>
            <a:off x="719528" y="1106084"/>
            <a:ext cx="10433154" cy="4190314"/>
          </a:xfrm>
          <a:prstGeom prst="rect">
            <a:avLst/>
          </a:prstGeom>
          <a:noFill/>
        </p:spPr>
        <p:txBody>
          <a:bodyPr wrap="square">
            <a:spAutoFit/>
          </a:bodyPr>
          <a:lstStyle/>
          <a:p>
            <a:pPr marL="457200" indent="-457200">
              <a:lnSpc>
                <a:spcPct val="150000"/>
              </a:lnSpc>
              <a:buAutoNum type="arabicPeriod"/>
            </a:pPr>
            <a:r>
              <a:rPr lang="en-GB" sz="2000" dirty="0">
                <a:solidFill>
                  <a:srgbClr val="23085A"/>
                </a:solidFill>
                <a:latin typeface="Arial" panose="020B0604020202020204" pitchFamily="34" charset="0"/>
                <a:cs typeface="Arial" panose="020B0604020202020204" pitchFamily="34" charset="0"/>
              </a:rPr>
              <a:t>Is it better to ‘to suffer</a:t>
            </a:r>
          </a:p>
          <a:p>
            <a:pPr>
              <a:lnSpc>
                <a:spcPct val="150000"/>
              </a:lnSpc>
            </a:pPr>
            <a:r>
              <a:rPr lang="en-GB" sz="2000" dirty="0">
                <a:solidFill>
                  <a:srgbClr val="23085A"/>
                </a:solidFill>
                <a:latin typeface="Arial" panose="020B0604020202020204" pitchFamily="34" charset="0"/>
                <a:cs typeface="Arial" panose="020B0604020202020204" pitchFamily="34" charset="0"/>
              </a:rPr>
              <a:t>       The slings and arrows of outrageous fortune,</a:t>
            </a:r>
          </a:p>
          <a:p>
            <a:pPr>
              <a:lnSpc>
                <a:spcPct val="150000"/>
              </a:lnSpc>
            </a:pPr>
            <a:r>
              <a:rPr lang="en-GB" sz="2000" dirty="0">
                <a:solidFill>
                  <a:srgbClr val="23085A"/>
                </a:solidFill>
                <a:latin typeface="Arial" panose="020B0604020202020204" pitchFamily="34" charset="0"/>
                <a:cs typeface="Arial" panose="020B0604020202020204" pitchFamily="34" charset="0"/>
              </a:rPr>
              <a:t>       Or to take arms against a sea of troubles,</a:t>
            </a:r>
          </a:p>
          <a:p>
            <a:pPr>
              <a:lnSpc>
                <a:spcPct val="150000"/>
              </a:lnSpc>
            </a:pPr>
            <a:r>
              <a:rPr lang="en-GB" sz="2000" dirty="0">
                <a:solidFill>
                  <a:srgbClr val="23085A"/>
                </a:solidFill>
                <a:latin typeface="Arial" panose="020B0604020202020204" pitchFamily="34" charset="0"/>
                <a:cs typeface="Arial" panose="020B0604020202020204" pitchFamily="34" charset="0"/>
              </a:rPr>
              <a:t>        And by opposing end them?’</a:t>
            </a:r>
          </a:p>
          <a:p>
            <a:pPr>
              <a:lnSpc>
                <a:spcPct val="150000"/>
              </a:lnSpc>
            </a:pPr>
            <a:endParaRPr lang="en-GB" sz="2000" dirty="0">
              <a:solidFill>
                <a:srgbClr val="23085A"/>
              </a:solidFill>
              <a:latin typeface="Arial" panose="020B0604020202020204" pitchFamily="34" charset="0"/>
              <a:cs typeface="Arial" panose="020B0604020202020204" pitchFamily="34" charset="0"/>
            </a:endParaRPr>
          </a:p>
          <a:p>
            <a:pPr>
              <a:lnSpc>
                <a:spcPct val="150000"/>
              </a:lnSpc>
            </a:pPr>
            <a:r>
              <a:rPr lang="en-GB" sz="2000" dirty="0">
                <a:solidFill>
                  <a:srgbClr val="23085A"/>
                </a:solidFill>
                <a:latin typeface="Arial" panose="020B0604020202020204" pitchFamily="34" charset="0"/>
                <a:cs typeface="Arial" panose="020B0604020202020204" pitchFamily="34" charset="0"/>
              </a:rPr>
              <a:t>2.	Is it better to ‘quietus make</a:t>
            </a:r>
          </a:p>
          <a:p>
            <a:pPr>
              <a:lnSpc>
                <a:spcPct val="150000"/>
              </a:lnSpc>
            </a:pPr>
            <a:r>
              <a:rPr lang="en-GB" sz="2000" dirty="0">
                <a:solidFill>
                  <a:srgbClr val="23085A"/>
                </a:solidFill>
                <a:latin typeface="Arial" panose="020B0604020202020204" pitchFamily="34" charset="0"/>
                <a:cs typeface="Arial" panose="020B0604020202020204" pitchFamily="34" charset="0"/>
              </a:rPr>
              <a:t>             With a bare bodkin?’ than to ‘bear the whips and scorns of time’?</a:t>
            </a:r>
          </a:p>
          <a:p>
            <a:pPr>
              <a:lnSpc>
                <a:spcPct val="150000"/>
              </a:lnSpc>
            </a:pPr>
            <a:endParaRPr lang="en-GB" sz="2000" dirty="0">
              <a:solidFill>
                <a:srgbClr val="23085A"/>
              </a:solidFill>
              <a:latin typeface="Arial" panose="020B0604020202020204" pitchFamily="34" charset="0"/>
              <a:cs typeface="Arial" panose="020B0604020202020204" pitchFamily="34" charset="0"/>
            </a:endParaRPr>
          </a:p>
          <a:p>
            <a:pPr>
              <a:lnSpc>
                <a:spcPct val="150000"/>
              </a:lnSpc>
            </a:pPr>
            <a:r>
              <a:rPr lang="en-GB" sz="2000" dirty="0">
                <a:solidFill>
                  <a:srgbClr val="23085A"/>
                </a:solidFill>
                <a:latin typeface="Arial" panose="020B0604020202020204" pitchFamily="34" charset="0"/>
                <a:cs typeface="Arial" panose="020B0604020202020204" pitchFamily="34" charset="0"/>
              </a:rPr>
              <a:t>3.	Is it right to feel ‘The dread of something after death’?</a:t>
            </a:r>
          </a:p>
        </p:txBody>
      </p:sp>
    </p:spTree>
    <p:extLst>
      <p:ext uri="{BB962C8B-B14F-4D97-AF65-F5344CB8AC3E}">
        <p14:creationId xmlns:p14="http://schemas.microsoft.com/office/powerpoint/2010/main" val="2074663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42E433FD-11FF-4A61-33DF-A9FA3AF4C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075" y="235132"/>
            <a:ext cx="1362459" cy="391669"/>
          </a:xfrm>
          <a:prstGeom prst="rect">
            <a:avLst/>
          </a:prstGeom>
        </p:spPr>
      </p:pic>
      <p:sp>
        <p:nvSpPr>
          <p:cNvPr id="7" name="TextBox 6">
            <a:extLst>
              <a:ext uri="{FF2B5EF4-FFF2-40B4-BE49-F238E27FC236}">
                <a16:creationId xmlns:a16="http://schemas.microsoft.com/office/drawing/2014/main" id="{34E3B62A-46CD-1797-4F9B-BAFF782D63DD}"/>
              </a:ext>
            </a:extLst>
          </p:cNvPr>
          <p:cNvSpPr txBox="1"/>
          <p:nvPr/>
        </p:nvSpPr>
        <p:spPr>
          <a:xfrm>
            <a:off x="153649" y="6253536"/>
            <a:ext cx="6093500" cy="369332"/>
          </a:xfrm>
          <a:prstGeom prst="rect">
            <a:avLst/>
          </a:prstGeom>
          <a:noFill/>
        </p:spPr>
        <p:txBody>
          <a:bodyPr wrap="square">
            <a:spAutoFit/>
          </a:bodyPr>
          <a:lstStyle/>
          <a:p>
            <a:r>
              <a:rPr lang="en-GB" dirty="0"/>
              <a:t>https://www.teachingenglish.org.uk/</a:t>
            </a:r>
          </a:p>
        </p:txBody>
      </p:sp>
      <p:sp>
        <p:nvSpPr>
          <p:cNvPr id="2" name="TextBox 1">
            <a:extLst>
              <a:ext uri="{FF2B5EF4-FFF2-40B4-BE49-F238E27FC236}">
                <a16:creationId xmlns:a16="http://schemas.microsoft.com/office/drawing/2014/main" id="{75F4C95C-DC8A-A0C1-7BC6-E1D1338563DE}"/>
              </a:ext>
            </a:extLst>
          </p:cNvPr>
          <p:cNvSpPr txBox="1"/>
          <p:nvPr/>
        </p:nvSpPr>
        <p:spPr>
          <a:xfrm>
            <a:off x="2038661" y="107800"/>
            <a:ext cx="6011057"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Giving advice</a:t>
            </a:r>
          </a:p>
        </p:txBody>
      </p:sp>
      <p:sp>
        <p:nvSpPr>
          <p:cNvPr id="4" name="TextBox 3">
            <a:extLst>
              <a:ext uri="{FF2B5EF4-FFF2-40B4-BE49-F238E27FC236}">
                <a16:creationId xmlns:a16="http://schemas.microsoft.com/office/drawing/2014/main" id="{A13E8369-367D-C618-F307-0457CCB57DA1}"/>
              </a:ext>
            </a:extLst>
          </p:cNvPr>
          <p:cNvSpPr txBox="1"/>
          <p:nvPr/>
        </p:nvSpPr>
        <p:spPr>
          <a:xfrm>
            <a:off x="719528" y="1106084"/>
            <a:ext cx="10433154" cy="3266985"/>
          </a:xfrm>
          <a:prstGeom prst="rect">
            <a:avLst/>
          </a:prstGeom>
          <a:noFill/>
        </p:spPr>
        <p:txBody>
          <a:bodyPr wrap="square">
            <a:spAutoFit/>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You should…</a:t>
            </a:r>
          </a:p>
          <a:p>
            <a:pPr>
              <a:lnSpc>
                <a:spcPct val="150000"/>
              </a:lnSpc>
            </a:pPr>
            <a:r>
              <a:rPr lang="en-GB" sz="2000" dirty="0">
                <a:solidFill>
                  <a:srgbClr val="23085A"/>
                </a:solidFill>
                <a:latin typeface="Arial" panose="020B0604020202020204" pitchFamily="34" charset="0"/>
                <a:cs typeface="Arial" panose="020B0604020202020204" pitchFamily="34" charset="0"/>
              </a:rPr>
              <a:t>If I were you I’d</a:t>
            </a:r>
          </a:p>
          <a:p>
            <a:pPr>
              <a:lnSpc>
                <a:spcPct val="150000"/>
              </a:lnSpc>
            </a:pPr>
            <a:r>
              <a:rPr lang="en-GB" sz="2000" dirty="0">
                <a:solidFill>
                  <a:srgbClr val="23085A"/>
                </a:solidFill>
                <a:latin typeface="Arial" panose="020B0604020202020204" pitchFamily="34" charset="0"/>
                <a:cs typeface="Arial" panose="020B0604020202020204" pitchFamily="34" charset="0"/>
              </a:rPr>
              <a:t>My advice is…</a:t>
            </a:r>
          </a:p>
          <a:p>
            <a:pPr>
              <a:lnSpc>
                <a:spcPct val="150000"/>
              </a:lnSpc>
            </a:pPr>
            <a:r>
              <a:rPr lang="en-GB" sz="2000" dirty="0">
                <a:solidFill>
                  <a:srgbClr val="23085A"/>
                </a:solidFill>
                <a:latin typeface="Arial" panose="020B0604020202020204" pitchFamily="34" charset="0"/>
                <a:cs typeface="Arial" panose="020B0604020202020204" pitchFamily="34" charset="0"/>
              </a:rPr>
              <a:t>How about…?</a:t>
            </a:r>
          </a:p>
          <a:p>
            <a:pPr>
              <a:lnSpc>
                <a:spcPct val="150000"/>
              </a:lnSpc>
            </a:pPr>
            <a:r>
              <a:rPr lang="en-GB" sz="2000" dirty="0">
                <a:solidFill>
                  <a:srgbClr val="23085A"/>
                </a:solidFill>
                <a:latin typeface="Arial" panose="020B0604020202020204" pitchFamily="34" charset="0"/>
                <a:cs typeface="Arial" panose="020B0604020202020204" pitchFamily="34" charset="0"/>
              </a:rPr>
              <a:t>Why don’t you…</a:t>
            </a:r>
          </a:p>
          <a:p>
            <a:pPr>
              <a:lnSpc>
                <a:spcPct val="150000"/>
              </a:lnSpc>
            </a:pPr>
            <a:r>
              <a:rPr lang="en-GB" sz="2000" dirty="0">
                <a:solidFill>
                  <a:srgbClr val="23085A"/>
                </a:solidFill>
                <a:latin typeface="Arial" panose="020B0604020202020204" pitchFamily="34" charset="0"/>
                <a:cs typeface="Arial" panose="020B0604020202020204" pitchFamily="34" charset="0"/>
              </a:rPr>
              <a:t>You could try…</a:t>
            </a:r>
          </a:p>
          <a:p>
            <a:pPr>
              <a:lnSpc>
                <a:spcPct val="150000"/>
              </a:lnSpc>
            </a:pPr>
            <a:r>
              <a:rPr lang="en-GB" sz="2000" dirty="0">
                <a:solidFill>
                  <a:srgbClr val="23085A"/>
                </a:solidFill>
                <a:latin typeface="Arial" panose="020B0604020202020204" pitchFamily="34" charset="0"/>
                <a:cs typeface="Arial" panose="020B0604020202020204" pitchFamily="34" charset="0"/>
              </a:rPr>
              <a:t>You’d better…</a:t>
            </a:r>
          </a:p>
        </p:txBody>
      </p:sp>
    </p:spTree>
    <p:extLst>
      <p:ext uri="{BB962C8B-B14F-4D97-AF65-F5344CB8AC3E}">
        <p14:creationId xmlns:p14="http://schemas.microsoft.com/office/powerpoint/2010/main" val="2878094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42E433FD-11FF-4A61-33DF-A9FA3AF4C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075" y="235132"/>
            <a:ext cx="1362459" cy="391669"/>
          </a:xfrm>
          <a:prstGeom prst="rect">
            <a:avLst/>
          </a:prstGeom>
        </p:spPr>
      </p:pic>
      <p:sp>
        <p:nvSpPr>
          <p:cNvPr id="7" name="TextBox 6">
            <a:extLst>
              <a:ext uri="{FF2B5EF4-FFF2-40B4-BE49-F238E27FC236}">
                <a16:creationId xmlns:a16="http://schemas.microsoft.com/office/drawing/2014/main" id="{34E3B62A-46CD-1797-4F9B-BAFF782D63DD}"/>
              </a:ext>
            </a:extLst>
          </p:cNvPr>
          <p:cNvSpPr txBox="1"/>
          <p:nvPr/>
        </p:nvSpPr>
        <p:spPr>
          <a:xfrm>
            <a:off x="153649" y="6253536"/>
            <a:ext cx="6093500" cy="369332"/>
          </a:xfrm>
          <a:prstGeom prst="rect">
            <a:avLst/>
          </a:prstGeom>
          <a:noFill/>
        </p:spPr>
        <p:txBody>
          <a:bodyPr wrap="square">
            <a:spAutoFit/>
          </a:bodyPr>
          <a:lstStyle/>
          <a:p>
            <a:r>
              <a:rPr lang="en-GB" dirty="0"/>
              <a:t>https://www.teachingenglish.org.uk/</a:t>
            </a:r>
          </a:p>
        </p:txBody>
      </p:sp>
      <p:graphicFrame>
        <p:nvGraphicFramePr>
          <p:cNvPr id="4" name="Table 3">
            <a:extLst>
              <a:ext uri="{FF2B5EF4-FFF2-40B4-BE49-F238E27FC236}">
                <a16:creationId xmlns:a16="http://schemas.microsoft.com/office/drawing/2014/main" id="{0A0967F0-8410-B55A-E6B4-9FD07750419E}"/>
              </a:ext>
            </a:extLst>
          </p:cNvPr>
          <p:cNvGraphicFramePr>
            <a:graphicFrameLocks noGrp="1"/>
          </p:cNvGraphicFramePr>
          <p:nvPr>
            <p:extLst>
              <p:ext uri="{D42A27DB-BD31-4B8C-83A1-F6EECF244321}">
                <p14:modId xmlns:p14="http://schemas.microsoft.com/office/powerpoint/2010/main" val="3929172500"/>
              </p:ext>
            </p:extLst>
          </p:nvPr>
        </p:nvGraphicFramePr>
        <p:xfrm>
          <a:off x="402237" y="1379554"/>
          <a:ext cx="11374214" cy="1519784"/>
        </p:xfrm>
        <a:graphic>
          <a:graphicData uri="http://schemas.openxmlformats.org/drawingml/2006/table">
            <a:tbl>
              <a:tblPr firstRow="1" bandRow="1">
                <a:tableStyleId>{5C22544A-7EE6-4342-B048-85BDC9FD1C3A}</a:tableStyleId>
              </a:tblPr>
              <a:tblGrid>
                <a:gridCol w="3914930">
                  <a:extLst>
                    <a:ext uri="{9D8B030D-6E8A-4147-A177-3AD203B41FA5}">
                      <a16:colId xmlns:a16="http://schemas.microsoft.com/office/drawing/2014/main" val="1929845047"/>
                    </a:ext>
                  </a:extLst>
                </a:gridCol>
                <a:gridCol w="7459284">
                  <a:extLst>
                    <a:ext uri="{9D8B030D-6E8A-4147-A177-3AD203B41FA5}">
                      <a16:colId xmlns:a16="http://schemas.microsoft.com/office/drawing/2014/main" val="1041734628"/>
                    </a:ext>
                  </a:extLst>
                </a:gridCol>
              </a:tblGrid>
              <a:tr h="0">
                <a:tc>
                  <a:txBody>
                    <a:bodyPr/>
                    <a:lstStyle/>
                    <a:p>
                      <a:pPr algn="l"/>
                      <a:r>
                        <a:rPr lang="en-GB" sz="2000" b="1" dirty="0">
                          <a:solidFill>
                            <a:srgbClr val="23085A"/>
                          </a:solidFill>
                          <a:latin typeface="Arial" panose="020B0604020202020204" pitchFamily="34" charset="0"/>
                          <a:cs typeface="Arial" panose="020B0604020202020204" pitchFamily="34" charset="0"/>
                        </a:rPr>
                        <a:t>Hamlet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GB" sz="2000" b="1" dirty="0">
                          <a:solidFill>
                            <a:srgbClr val="23085A"/>
                          </a:solidFill>
                          <a:latin typeface="Arial" panose="020B0604020202020204" pitchFamily="34" charset="0"/>
                          <a:cs typeface="Arial" panose="020B0604020202020204" pitchFamily="34" charset="0"/>
                        </a:rPr>
                        <a:t>Claudius</a:t>
                      </a:r>
                      <a:r>
                        <a:rPr lang="en-GB" sz="2000" b="0" dirty="0">
                          <a:solidFill>
                            <a:srgbClr val="23085A"/>
                          </a:solidFill>
                          <a:latin typeface="Arial" panose="020B0604020202020204" pitchFamily="34" charset="0"/>
                          <a:cs typeface="Arial" panose="020B0604020202020204" pitchFamily="34" charset="0"/>
                        </a:rPr>
                        <a:t>, (who murdered Hamlet’s father)</a:t>
                      </a:r>
                    </a:p>
                    <a:p>
                      <a:endParaRPr lang="en-GB" sz="2000" b="0" dirty="0">
                        <a:solidFill>
                          <a:srgbClr val="23085A"/>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60144882"/>
                  </a:ext>
                </a:extLst>
              </a:tr>
              <a:tr h="818744">
                <a:tc>
                  <a:txBody>
                    <a:bodyPr/>
                    <a:lstStyle/>
                    <a:p>
                      <a:r>
                        <a:rPr lang="en-GB" sz="2000" b="1" dirty="0">
                          <a:solidFill>
                            <a:srgbClr val="23085A"/>
                          </a:solidFill>
                          <a:latin typeface="Arial" panose="020B0604020202020204" pitchFamily="34" charset="0"/>
                          <a:cs typeface="Arial" panose="020B0604020202020204" pitchFamily="34" charset="0"/>
                        </a:rPr>
                        <a:t>Gertrude</a:t>
                      </a:r>
                      <a:r>
                        <a:rPr lang="en-GB" sz="2000" b="0" dirty="0">
                          <a:solidFill>
                            <a:srgbClr val="23085A"/>
                          </a:solidFill>
                          <a:latin typeface="Arial" panose="020B0604020202020204" pitchFamily="34" charset="0"/>
                          <a:cs typeface="Arial" panose="020B0604020202020204" pitchFamily="34" charset="0"/>
                        </a:rPr>
                        <a:t>, (Hamlet’s mother and Claudius’ new wife)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GB" sz="2000" b="1" dirty="0">
                          <a:solidFill>
                            <a:srgbClr val="23085A"/>
                          </a:solidFill>
                          <a:latin typeface="Arial" panose="020B0604020202020204" pitchFamily="34" charset="0"/>
                          <a:cs typeface="Arial" panose="020B0604020202020204" pitchFamily="34" charset="0"/>
                        </a:rPr>
                        <a:t>Laertes</a:t>
                      </a:r>
                      <a:r>
                        <a:rPr lang="en-GB" sz="2000" b="0" dirty="0">
                          <a:solidFill>
                            <a:srgbClr val="23085A"/>
                          </a:solidFill>
                          <a:latin typeface="Arial" panose="020B0604020202020204" pitchFamily="34" charset="0"/>
                          <a:cs typeface="Arial" panose="020B0604020202020204" pitchFamily="34" charset="0"/>
                        </a:rPr>
                        <a:t>, (The brother of the girl Hamlet was going to marry, who  drowned. He is also the son of a man killed by Hamlet)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602813630"/>
                  </a:ext>
                </a:extLst>
              </a:tr>
            </a:tbl>
          </a:graphicData>
        </a:graphic>
      </p:graphicFrame>
      <p:sp>
        <p:nvSpPr>
          <p:cNvPr id="9" name="TextBox 8">
            <a:extLst>
              <a:ext uri="{FF2B5EF4-FFF2-40B4-BE49-F238E27FC236}">
                <a16:creationId xmlns:a16="http://schemas.microsoft.com/office/drawing/2014/main" id="{9A442E52-7393-B3D6-F19E-1B6FC9940664}"/>
              </a:ext>
            </a:extLst>
          </p:cNvPr>
          <p:cNvSpPr txBox="1"/>
          <p:nvPr/>
        </p:nvSpPr>
        <p:spPr>
          <a:xfrm>
            <a:off x="1963711" y="84881"/>
            <a:ext cx="6550702" cy="646331"/>
          </a:xfrm>
          <a:prstGeom prst="rect">
            <a:avLst/>
          </a:prstGeom>
          <a:noFill/>
        </p:spPr>
        <p:txBody>
          <a:bodyPr wrap="square" rtlCol="0">
            <a:spAutoFit/>
          </a:bodyPr>
          <a:lstStyle/>
          <a:p>
            <a:r>
              <a:rPr lang="en-GB" sz="3600" b="1" dirty="0">
                <a:solidFill>
                  <a:srgbClr val="23085A"/>
                </a:solidFill>
                <a:latin typeface="Arial" panose="020B0604020202020204" pitchFamily="34" charset="0"/>
                <a:cs typeface="Arial" panose="020B0604020202020204" pitchFamily="34" charset="0"/>
              </a:rPr>
              <a:t>4 Characters in Hamlet</a:t>
            </a:r>
          </a:p>
        </p:txBody>
      </p:sp>
    </p:spTree>
    <p:extLst>
      <p:ext uri="{BB962C8B-B14F-4D97-AF65-F5344CB8AC3E}">
        <p14:creationId xmlns:p14="http://schemas.microsoft.com/office/powerpoint/2010/main" val="1814027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urple text on a black background&#10;&#10;Description automatically generated">
            <a:extLst>
              <a:ext uri="{FF2B5EF4-FFF2-40B4-BE49-F238E27FC236}">
                <a16:creationId xmlns:a16="http://schemas.microsoft.com/office/drawing/2014/main" id="{42E433FD-11FF-4A61-33DF-A9FA3AF4C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075" y="235132"/>
            <a:ext cx="1362459" cy="391669"/>
          </a:xfrm>
          <a:prstGeom prst="rect">
            <a:avLst/>
          </a:prstGeom>
        </p:spPr>
      </p:pic>
      <p:sp>
        <p:nvSpPr>
          <p:cNvPr id="7" name="TextBox 6">
            <a:extLst>
              <a:ext uri="{FF2B5EF4-FFF2-40B4-BE49-F238E27FC236}">
                <a16:creationId xmlns:a16="http://schemas.microsoft.com/office/drawing/2014/main" id="{34E3B62A-46CD-1797-4F9B-BAFF782D63DD}"/>
              </a:ext>
            </a:extLst>
          </p:cNvPr>
          <p:cNvSpPr txBox="1"/>
          <p:nvPr/>
        </p:nvSpPr>
        <p:spPr>
          <a:xfrm>
            <a:off x="153649" y="6253536"/>
            <a:ext cx="6093500" cy="369332"/>
          </a:xfrm>
          <a:prstGeom prst="rect">
            <a:avLst/>
          </a:prstGeom>
          <a:noFill/>
        </p:spPr>
        <p:txBody>
          <a:bodyPr wrap="square">
            <a:spAutoFit/>
          </a:bodyPr>
          <a:lstStyle/>
          <a:p>
            <a:r>
              <a:rPr lang="en-GB" dirty="0"/>
              <a:t>https://www.teachingenglish.org.uk/</a:t>
            </a:r>
          </a:p>
        </p:txBody>
      </p:sp>
      <p:sp>
        <p:nvSpPr>
          <p:cNvPr id="3" name="TextBox 2">
            <a:extLst>
              <a:ext uri="{FF2B5EF4-FFF2-40B4-BE49-F238E27FC236}">
                <a16:creationId xmlns:a16="http://schemas.microsoft.com/office/drawing/2014/main" id="{FEB289C8-AA0D-E0C7-2DDC-FD547A925152}"/>
              </a:ext>
            </a:extLst>
          </p:cNvPr>
          <p:cNvSpPr txBox="1"/>
          <p:nvPr/>
        </p:nvSpPr>
        <p:spPr>
          <a:xfrm>
            <a:off x="467193" y="1329111"/>
            <a:ext cx="11257614" cy="5293757"/>
          </a:xfrm>
          <a:prstGeom prst="rect">
            <a:avLst/>
          </a:prstGeom>
          <a:noFill/>
        </p:spPr>
        <p:txBody>
          <a:bodyPr wrap="square">
            <a:spAutoFit/>
          </a:bodyPr>
          <a:lstStyle/>
          <a:p>
            <a:pPr>
              <a:lnSpc>
                <a:spcPct val="200000"/>
              </a:lnSpc>
            </a:pPr>
            <a:r>
              <a:rPr lang="en-GB" sz="2000" dirty="0">
                <a:solidFill>
                  <a:srgbClr val="23085A"/>
                </a:solidFill>
                <a:latin typeface="Arial" panose="020B0604020202020204" pitchFamily="34" charset="0"/>
                <a:cs typeface="Arial" panose="020B0604020202020204" pitchFamily="34" charset="0"/>
              </a:rPr>
              <a:t>1. </a:t>
            </a:r>
            <a:r>
              <a:rPr lang="en-GB" sz="2000" b="1" u="sng" dirty="0">
                <a:solidFill>
                  <a:srgbClr val="23085A"/>
                </a:solidFill>
                <a:latin typeface="Arial" panose="020B0604020202020204" pitchFamily="34" charset="0"/>
                <a:cs typeface="Arial" panose="020B0604020202020204" pitchFamily="34" charset="0"/>
              </a:rPr>
              <a:t>Hamlet </a:t>
            </a:r>
            <a:r>
              <a:rPr lang="en-GB" sz="2000" dirty="0">
                <a:solidFill>
                  <a:srgbClr val="23085A"/>
                </a:solidFill>
                <a:latin typeface="Arial" panose="020B0604020202020204" pitchFamily="34" charset="0"/>
                <a:cs typeface="Arial" panose="020B0604020202020204" pitchFamily="34" charset="0"/>
              </a:rPr>
              <a:t>kills several other people but not __________, the man who killed his father.</a:t>
            </a:r>
          </a:p>
          <a:p>
            <a:pPr>
              <a:lnSpc>
                <a:spcPct val="200000"/>
              </a:lnSpc>
            </a:pPr>
            <a:r>
              <a:rPr lang="en-GB" sz="2000" dirty="0">
                <a:solidFill>
                  <a:srgbClr val="23085A"/>
                </a:solidFill>
                <a:latin typeface="Arial" panose="020B0604020202020204" pitchFamily="34" charset="0"/>
                <a:cs typeface="Arial" panose="020B0604020202020204" pitchFamily="34" charset="0"/>
              </a:rPr>
              <a:t>2. In turn, __________ tries to kill him several times but he is not successful</a:t>
            </a:r>
          </a:p>
          <a:p>
            <a:pPr>
              <a:lnSpc>
                <a:spcPct val="200000"/>
              </a:lnSpc>
            </a:pPr>
            <a:r>
              <a:rPr lang="en-GB" sz="2000" dirty="0">
                <a:solidFill>
                  <a:srgbClr val="23085A"/>
                </a:solidFill>
                <a:latin typeface="Arial" panose="020B0604020202020204" pitchFamily="34" charset="0"/>
                <a:cs typeface="Arial" panose="020B0604020202020204" pitchFamily="34" charset="0"/>
              </a:rPr>
              <a:t>3. __________ tries to kill __________ one last time by arranging a sword duel between him and __________.</a:t>
            </a:r>
          </a:p>
          <a:p>
            <a:pPr>
              <a:lnSpc>
                <a:spcPct val="200000"/>
              </a:lnSpc>
            </a:pPr>
            <a:r>
              <a:rPr lang="en-GB" sz="2000" dirty="0">
                <a:solidFill>
                  <a:srgbClr val="23085A"/>
                </a:solidFill>
                <a:latin typeface="Arial" panose="020B0604020202020204" pitchFamily="34" charset="0"/>
                <a:cs typeface="Arial" panose="020B0604020202020204" pitchFamily="34" charset="0"/>
              </a:rPr>
              <a:t>4. There is a trap for __________ : the tip of __________' sword is poisoned.</a:t>
            </a:r>
          </a:p>
          <a:p>
            <a:pPr>
              <a:lnSpc>
                <a:spcPct val="200000"/>
              </a:lnSpc>
            </a:pPr>
            <a:r>
              <a:rPr lang="en-GB" sz="2000" dirty="0">
                <a:solidFill>
                  <a:srgbClr val="23085A"/>
                </a:solidFill>
                <a:latin typeface="Arial" panose="020B0604020202020204" pitchFamily="34" charset="0"/>
                <a:cs typeface="Arial" panose="020B0604020202020204" pitchFamily="34" charset="0"/>
              </a:rPr>
              <a:t>5. __________ also poisons the victory cup in case __________ wins.</a:t>
            </a:r>
          </a:p>
          <a:p>
            <a:pPr>
              <a:lnSpc>
                <a:spcPct val="200000"/>
              </a:lnSpc>
            </a:pPr>
            <a:r>
              <a:rPr lang="en-GB" sz="2000" dirty="0">
                <a:solidFill>
                  <a:srgbClr val="23085A"/>
                </a:solidFill>
                <a:latin typeface="Arial" panose="020B0604020202020204" pitchFamily="34" charset="0"/>
                <a:cs typeface="Arial" panose="020B0604020202020204" pitchFamily="34" charset="0"/>
              </a:rPr>
              <a:t>6. The poisoned drink is offered to __________ but he turns it down, and instead</a:t>
            </a:r>
          </a:p>
          <a:p>
            <a:pPr>
              <a:lnSpc>
                <a:spcPct val="200000"/>
              </a:lnSpc>
            </a:pPr>
            <a:r>
              <a:rPr lang="en-GB" sz="2000" dirty="0">
                <a:solidFill>
                  <a:srgbClr val="23085A"/>
                </a:solidFill>
                <a:latin typeface="Arial" panose="020B0604020202020204" pitchFamily="34" charset="0"/>
                <a:cs typeface="Arial" panose="020B0604020202020204" pitchFamily="34" charset="0"/>
              </a:rPr>
              <a:t>__________ drinks it.</a:t>
            </a:r>
          </a:p>
          <a:p>
            <a:endParaRPr lang="en-GB" dirty="0"/>
          </a:p>
        </p:txBody>
      </p:sp>
      <p:sp>
        <p:nvSpPr>
          <p:cNvPr id="4" name="TextBox 3">
            <a:extLst>
              <a:ext uri="{FF2B5EF4-FFF2-40B4-BE49-F238E27FC236}">
                <a16:creationId xmlns:a16="http://schemas.microsoft.com/office/drawing/2014/main" id="{104F352A-07F2-F3E1-BCD6-3D603B6FFD7A}"/>
              </a:ext>
            </a:extLst>
          </p:cNvPr>
          <p:cNvSpPr txBox="1"/>
          <p:nvPr/>
        </p:nvSpPr>
        <p:spPr>
          <a:xfrm>
            <a:off x="794479" y="824459"/>
            <a:ext cx="10073390" cy="400110"/>
          </a:xfrm>
          <a:prstGeom prst="rect">
            <a:avLst/>
          </a:prstGeom>
          <a:noFill/>
        </p:spPr>
        <p:txBody>
          <a:bodyPr wrap="square" rtlCol="0">
            <a:spAutoFit/>
          </a:bodyPr>
          <a:lstStyle/>
          <a:p>
            <a:pPr algn="ctr"/>
            <a:r>
              <a:rPr lang="en-GB" sz="2000" b="1" dirty="0">
                <a:solidFill>
                  <a:srgbClr val="23085A"/>
                </a:solidFill>
                <a:latin typeface="Arial" panose="020B0604020202020204" pitchFamily="34" charset="0"/>
                <a:cs typeface="Arial" panose="020B0604020202020204" pitchFamily="34" charset="0"/>
              </a:rPr>
              <a:t>Hamlet/ Claudius/ Gertrude/ Laertes</a:t>
            </a:r>
          </a:p>
        </p:txBody>
      </p:sp>
    </p:spTree>
    <p:extLst>
      <p:ext uri="{BB962C8B-B14F-4D97-AF65-F5344CB8AC3E}">
        <p14:creationId xmlns:p14="http://schemas.microsoft.com/office/powerpoint/2010/main" val="3443938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149</TotalTime>
  <Words>648</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mordue</dc:creator>
  <cp:lastModifiedBy>suzanne mordue</cp:lastModifiedBy>
  <cp:revision>1</cp:revision>
  <dcterms:created xsi:type="dcterms:W3CDTF">2024-05-15T09:27:32Z</dcterms:created>
  <dcterms:modified xsi:type="dcterms:W3CDTF">2024-05-15T11:56:37Z</dcterms:modified>
</cp:coreProperties>
</file>