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0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1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0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7A600-8F00-4013-5098-4BBE577BCC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090A03-133D-09AE-3AEA-424670E30D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0BF73-D1E3-5816-255C-DFE014778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A2AFA-ADA5-4B24-A460-C788006DD70E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D06329-C364-BCC8-FAFF-8BD39E426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F0AC69-655B-91F2-1014-93C0453AE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745B-4511-4C0F-A214-4153774618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387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A6E08-D37C-CA1C-C2E3-4F290F362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D9C895-07A5-6D1C-E02A-B59E51D92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F677D-80E6-A86D-9974-9E907289B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A2AFA-ADA5-4B24-A460-C788006DD70E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736AD-700E-23D8-F64A-B79727C8E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94C0C-93D0-3F20-E5E5-425DED8C8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745B-4511-4C0F-A214-4153774618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68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BC7DC0-F0C1-5011-7D27-9788D2BD00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0F0156-CEBF-0DC0-CD10-807B5C61D9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4B6C1F-BFE0-CCF5-86C5-E86E014BC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A2AFA-ADA5-4B24-A460-C788006DD70E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6E3BC4-4A34-2CC7-89B2-57679633A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464DF-E5CE-9171-76D9-DA744DA03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745B-4511-4C0F-A214-4153774618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832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49E72-9A0D-F95C-71C0-A6F83927F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DFA60-CCEB-2B5F-B6A8-9D0348C52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155D1-B4B4-D5ED-D7C1-ABADD11D7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A2AFA-ADA5-4B24-A460-C788006DD70E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695E42-859D-A01D-B444-AEC483CC0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CA7AB2-4178-EFD0-5712-009E67721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745B-4511-4C0F-A214-4153774618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916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0E49C-F558-58B8-1E13-AF0682FD5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69D397-1E0B-CB0B-B622-6635387B3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B3DF84-FD36-BD0F-74E7-C33F2C9AB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A2AFA-ADA5-4B24-A460-C788006DD70E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43EFC-325B-CF30-600A-E87B2B4F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5A4BF2-7764-9AD9-31C0-692E6CB8A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745B-4511-4C0F-A214-4153774618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007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83854-D038-BD8A-5EDD-6440949B3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61C53-BB2D-8B5D-AA44-B9F71FD734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2B1804-275A-87B1-B854-1FC2CD47F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661726-8391-C649-B86F-B4FCA56EF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A2AFA-ADA5-4B24-A460-C788006DD70E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B62645-84A6-A929-F8F0-D9EE6CD38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1FB976-9A37-5717-EE02-CC05F85CF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745B-4511-4C0F-A214-4153774618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862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8C805-2BCE-C90C-A5EF-0E20AA8C6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054FE4-D912-3494-5FF6-076BCE550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D3ABD2-5B13-9DC9-902D-9175AF2941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5D685A-77ED-5699-BC71-EC9DB2870B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DF227E-C009-CA99-1F06-44DEBE1FB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24C56E-E065-95DA-218E-C56F227FD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A2AFA-ADA5-4B24-A460-C788006DD70E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65E4AC-1C2E-6B57-E2BF-83E845E57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63B69C-B456-B74A-C339-60F096F76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745B-4511-4C0F-A214-4153774618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687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83A88-ED55-E21C-C3F7-2798D6EE0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8B4645-229D-C27C-7E0A-E38DBAC21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A2AFA-ADA5-4B24-A460-C788006DD70E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4EB2A6-1539-353A-27EE-7103CDE2F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1D2928-29C8-AFA6-E5CE-9DB740743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745B-4511-4C0F-A214-4153774618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162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A72844-2B6C-EF1F-416A-23F7C6F73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A2AFA-ADA5-4B24-A460-C788006DD70E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943A6C-0B55-F932-99AD-2484A78A3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258A1D-12C5-B0F6-D13B-4E741679F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745B-4511-4C0F-A214-4153774618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267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E499-D5AF-AB35-1B47-E132D151A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40658-3CA9-7672-9D4B-AA723E6D6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1A212C-7DD7-20BF-9741-F70D6A98FD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4F06C9-912F-6582-0267-F1BA46C10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A2AFA-ADA5-4B24-A460-C788006DD70E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26155D-5D91-F58D-DEFC-282E92D2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4A9CAD-31B1-E2BC-5B81-FA7D63316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745B-4511-4C0F-A214-4153774618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628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AEAE8-046F-9BC0-AC16-1F551701E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8C1106-6ED7-9E44-204A-C69AA75240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E9C2C9-79CA-24CA-4B8D-C8F13380A2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C110E-B10F-1E85-1924-8BD161E63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A2AFA-ADA5-4B24-A460-C788006DD70E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885BA7-1592-06A9-3A99-36F9B8339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B8B4FA-D6EB-22E4-F788-7B23650D6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4745B-4511-4C0F-A214-4153774618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47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8ECB3D-894F-211C-B115-69E3680E3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DF4719-EF6B-2FE8-7C36-9E85193CD4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731DA-A5B3-A9F8-C725-4022BE427E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EA2AFA-ADA5-4B24-A460-C788006DD70E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A55E95-635A-154A-B88C-F145E638FE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079DD-3328-B4F9-E5DB-655F5344D8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04745B-4511-4C0F-A214-4153774618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035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dJTU48_yghs?si=v1DfpvM-A8x-cFt9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4E4360E8-9B17-4685-2D38-C17D0E553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04" y="32507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A8BD393-72D1-8968-0620-3F72627B759E}"/>
              </a:ext>
            </a:extLst>
          </p:cNvPr>
          <p:cNvSpPr txBox="1"/>
          <p:nvPr/>
        </p:nvSpPr>
        <p:spPr>
          <a:xfrm>
            <a:off x="333104" y="6348260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02CB2AE-037D-7CFE-DD06-EBA6703594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4403" y="1070275"/>
            <a:ext cx="6624402" cy="492445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B40B34D-8667-C892-271D-BC1F2FB6D9C1}"/>
              </a:ext>
            </a:extLst>
          </p:cNvPr>
          <p:cNvSpPr txBox="1"/>
          <p:nvPr/>
        </p:nvSpPr>
        <p:spPr>
          <a:xfrm>
            <a:off x="1997439" y="216941"/>
            <a:ext cx="60935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</a:rPr>
              <a:t>Robot Relationships</a:t>
            </a:r>
          </a:p>
        </p:txBody>
      </p:sp>
    </p:spTree>
    <p:extLst>
      <p:ext uri="{BB962C8B-B14F-4D97-AF65-F5344CB8AC3E}">
        <p14:creationId xmlns:p14="http://schemas.microsoft.com/office/powerpoint/2010/main" val="68217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4E4360E8-9B17-4685-2D38-C17D0E553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04" y="32507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A8BD393-72D1-8968-0620-3F72627B759E}"/>
              </a:ext>
            </a:extLst>
          </p:cNvPr>
          <p:cNvSpPr txBox="1"/>
          <p:nvPr/>
        </p:nvSpPr>
        <p:spPr>
          <a:xfrm>
            <a:off x="333104" y="6348260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B40B34D-8667-C892-271D-BC1F2FB6D9C1}"/>
              </a:ext>
            </a:extLst>
          </p:cNvPr>
          <p:cNvSpPr txBox="1"/>
          <p:nvPr/>
        </p:nvSpPr>
        <p:spPr>
          <a:xfrm>
            <a:off x="1817557" y="197742"/>
            <a:ext cx="60935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</a:rPr>
              <a:t>2000 years into the future…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A75500-DE6E-2A3D-A3C0-89205ACD571F}"/>
              </a:ext>
            </a:extLst>
          </p:cNvPr>
          <p:cNvSpPr txBox="1"/>
          <p:nvPr/>
        </p:nvSpPr>
        <p:spPr>
          <a:xfrm>
            <a:off x="333104" y="920147"/>
            <a:ext cx="11572406" cy="5238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Can you imagine a world without countries?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 the idea of a continent like Europe ridiculous or inspiring?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Should the world be more K-Pop or Call of Duty?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Will your generation solve the problem of climate change?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Does the world need more anarchy or control?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Would you have a romantic relationship with a robot?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Do you live in your internet or your country?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Are you Bauhaus or surrealism?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 your personality because of your origins or your choices?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Do art and design have the power to remove fear?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Are you open to being enhanced by drugs or technology to be stronger and smarter?</a:t>
            </a:r>
          </a:p>
        </p:txBody>
      </p:sp>
    </p:spTree>
    <p:extLst>
      <p:ext uri="{BB962C8B-B14F-4D97-AF65-F5344CB8AC3E}">
        <p14:creationId xmlns:p14="http://schemas.microsoft.com/office/powerpoint/2010/main" val="2879618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4E4360E8-9B17-4685-2D38-C17D0E553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04" y="32507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A8BD393-72D1-8968-0620-3F72627B759E}"/>
              </a:ext>
            </a:extLst>
          </p:cNvPr>
          <p:cNvSpPr txBox="1"/>
          <p:nvPr/>
        </p:nvSpPr>
        <p:spPr>
          <a:xfrm>
            <a:off x="333104" y="6348260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B40B34D-8667-C892-271D-BC1F2FB6D9C1}"/>
              </a:ext>
            </a:extLst>
          </p:cNvPr>
          <p:cNvSpPr txBox="1"/>
          <p:nvPr/>
        </p:nvSpPr>
        <p:spPr>
          <a:xfrm>
            <a:off x="1817556" y="197742"/>
            <a:ext cx="10639270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23085A"/>
                </a:solidFill>
              </a:rPr>
              <a:t>Her – Love between </a:t>
            </a:r>
            <a:r>
              <a:rPr lang="en-GB" sz="32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man and his operating system. </a:t>
            </a:r>
          </a:p>
          <a:p>
            <a:endParaRPr lang="en-GB" sz="3600" dirty="0">
              <a:solidFill>
                <a:srgbClr val="23085A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19FE01-BC0C-EF71-0E9F-28915F283E74}"/>
              </a:ext>
            </a:extLst>
          </p:cNvPr>
          <p:cNvSpPr txBox="1"/>
          <p:nvPr/>
        </p:nvSpPr>
        <p:spPr>
          <a:xfrm>
            <a:off x="168212" y="661672"/>
            <a:ext cx="1085287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you think are the ingredients that make this love possible? Make notes as you watch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F286C87-EA98-285E-6A2A-F5C6C5FD90F8}"/>
              </a:ext>
            </a:extLst>
          </p:cNvPr>
          <p:cNvSpPr txBox="1"/>
          <p:nvPr/>
        </p:nvSpPr>
        <p:spPr>
          <a:xfrm>
            <a:off x="2979821" y="2879376"/>
            <a:ext cx="62323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https://youtu.be/dJTU48_yghs?si=v1DfpvM-A8x-cFt9</a:t>
            </a: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19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4E4360E8-9B17-4685-2D38-C17D0E553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04" y="32507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A8BD393-72D1-8968-0620-3F72627B759E}"/>
              </a:ext>
            </a:extLst>
          </p:cNvPr>
          <p:cNvSpPr txBox="1"/>
          <p:nvPr/>
        </p:nvSpPr>
        <p:spPr>
          <a:xfrm>
            <a:off x="333104" y="6348260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B40B34D-8667-C892-271D-BC1F2FB6D9C1}"/>
              </a:ext>
            </a:extLst>
          </p:cNvPr>
          <p:cNvSpPr txBox="1"/>
          <p:nvPr/>
        </p:nvSpPr>
        <p:spPr>
          <a:xfrm>
            <a:off x="1817557" y="197742"/>
            <a:ext cx="60935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</a:rPr>
              <a:t>True or false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5407AB-F0E9-B3B8-EB97-139B2B50A286}"/>
              </a:ext>
            </a:extLst>
          </p:cNvPr>
          <p:cNvSpPr txBox="1"/>
          <p:nvPr/>
        </p:nvSpPr>
        <p:spPr>
          <a:xfrm>
            <a:off x="213182" y="844073"/>
            <a:ext cx="11978818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1.The author suggests that most people won’t like the idea of having a romantic relationship with a robot.</a:t>
            </a:r>
          </a:p>
          <a:p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A man who was paralysed after a car accident was given bionic hands so he could play computer games.</a:t>
            </a:r>
          </a:p>
          <a:p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So far, technology has not been able to synthesise the functions of the human brain.</a:t>
            </a:r>
          </a:p>
          <a:p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13-year-old Eugene Goostman is a genius computer programmer.</a:t>
            </a:r>
          </a:p>
          <a:p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There is controversy about whether the Turing test has been successfully passed.</a:t>
            </a:r>
          </a:p>
          <a:p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In the film Her, it is Samantha’s human qualities that make her attractive to Theodore.</a:t>
            </a:r>
          </a:p>
          <a:p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We know for sure that other humans are conscious, but we cannot know that about artificial intelligence. </a:t>
            </a:r>
          </a:p>
          <a:p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The author is highly optimistic about the future of romantic relationships between humans and robots.</a:t>
            </a:r>
          </a:p>
        </p:txBody>
      </p:sp>
    </p:spTree>
    <p:extLst>
      <p:ext uri="{BB962C8B-B14F-4D97-AF65-F5344CB8AC3E}">
        <p14:creationId xmlns:p14="http://schemas.microsoft.com/office/powerpoint/2010/main" val="2342108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4E4360E8-9B17-4685-2D38-C17D0E553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04" y="32507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A8BD393-72D1-8968-0620-3F72627B759E}"/>
              </a:ext>
            </a:extLst>
          </p:cNvPr>
          <p:cNvSpPr txBox="1"/>
          <p:nvPr/>
        </p:nvSpPr>
        <p:spPr>
          <a:xfrm>
            <a:off x="333104" y="6348260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B40B34D-8667-C892-271D-BC1F2FB6D9C1}"/>
              </a:ext>
            </a:extLst>
          </p:cNvPr>
          <p:cNvSpPr txBox="1"/>
          <p:nvPr/>
        </p:nvSpPr>
        <p:spPr>
          <a:xfrm>
            <a:off x="1997439" y="216941"/>
            <a:ext cx="60935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</a:rPr>
              <a:t>Useful expressions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ADF6DD-213D-450A-0C0F-4375D420480C}"/>
              </a:ext>
            </a:extLst>
          </p:cNvPr>
          <p:cNvSpPr txBox="1"/>
          <p:nvPr/>
        </p:nvSpPr>
        <p:spPr>
          <a:xfrm>
            <a:off x="512164" y="1049245"/>
            <a:ext cx="11167672" cy="55544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18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ridiculous, laughable = …………..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 you’re not excited or positive about the idea = </a:t>
            </a:r>
            <a:r>
              <a:rPr lang="en-GB" sz="2000" b="1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it doesn’t 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....  ….  ……  ……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3. in our day-to-day existence = </a:t>
            </a:r>
            <a:r>
              <a:rPr lang="en-GB" sz="2000" b="1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 our 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…………..  ……….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4. combining, uniting gradually = …………..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5. using the rules unfairly to get a desired result = …………  </a:t>
            </a:r>
            <a:r>
              <a:rPr lang="en-GB" sz="2000" b="1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…………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6. (changing) really fast = </a:t>
            </a:r>
            <a:r>
              <a:rPr lang="en-GB" sz="2000" b="1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 a 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…………….  ……..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7. unclear distinctions between one thing and another = …………..  </a:t>
            </a:r>
            <a:r>
              <a:rPr lang="en-GB" sz="2000" b="1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lines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8. gradually learn more about someone = ……  ….  ……..  </a:t>
            </a:r>
            <a:r>
              <a:rPr lang="en-GB" sz="2000" b="1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someone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9. understand what you find funny = ……  </a:t>
            </a:r>
            <a:r>
              <a:rPr lang="en-GB" sz="2000" b="1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your ………. of 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…………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10. the one problem = </a:t>
            </a:r>
            <a:r>
              <a:rPr lang="en-GB" sz="2000" b="1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……..  ……….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18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GB" sz="1600" dirty="0">
              <a:solidFill>
                <a:srgbClr val="23085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7996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4E4360E8-9B17-4685-2D38-C17D0E553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04" y="32507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A8BD393-72D1-8968-0620-3F72627B759E}"/>
              </a:ext>
            </a:extLst>
          </p:cNvPr>
          <p:cNvSpPr txBox="1"/>
          <p:nvPr/>
        </p:nvSpPr>
        <p:spPr>
          <a:xfrm>
            <a:off x="333104" y="6348260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B40B34D-8667-C892-271D-BC1F2FB6D9C1}"/>
              </a:ext>
            </a:extLst>
          </p:cNvPr>
          <p:cNvSpPr txBox="1"/>
          <p:nvPr/>
        </p:nvSpPr>
        <p:spPr>
          <a:xfrm>
            <a:off x="1997439" y="216941"/>
            <a:ext cx="60935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</a:rPr>
              <a:t>Useful expressions  - answers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ADF6DD-213D-450A-0C0F-4375D420480C}"/>
              </a:ext>
            </a:extLst>
          </p:cNvPr>
          <p:cNvSpPr txBox="1"/>
          <p:nvPr/>
        </p:nvSpPr>
        <p:spPr>
          <a:xfrm>
            <a:off x="512164" y="1049245"/>
            <a:ext cx="11167672" cy="48058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1. ridiculous, laughable = </a:t>
            </a:r>
            <a:r>
              <a:rPr lang="en-US" sz="2000" b="1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ludicrous</a:t>
            </a:r>
            <a:endParaRPr lang="en-GB" sz="2000" b="1" dirty="0">
              <a:solidFill>
                <a:srgbClr val="23085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 you’re not excited or positive about the idea = </a:t>
            </a:r>
            <a:r>
              <a:rPr lang="en-GB" sz="2000" b="1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it doesn’t </a:t>
            </a:r>
            <a:r>
              <a:rPr lang="en-US" sz="2000" b="1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do it for you</a:t>
            </a:r>
            <a:endParaRPr lang="en-GB" sz="2000" b="1" dirty="0">
              <a:solidFill>
                <a:srgbClr val="23085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3. in our day-to-day existence = </a:t>
            </a:r>
            <a:r>
              <a:rPr lang="en-GB" sz="2000" b="1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 our</a:t>
            </a:r>
            <a:r>
              <a:rPr lang="en-GB" sz="2000" b="1" dirty="0">
                <a:solidFill>
                  <a:srgbClr val="23085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2000" b="1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daily lives</a:t>
            </a: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4. combining, uniting gradually = </a:t>
            </a:r>
            <a:r>
              <a:rPr lang="en-US" sz="2000" b="1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merging</a:t>
            </a:r>
            <a:endParaRPr lang="en-GB" sz="2000" dirty="0">
              <a:solidFill>
                <a:srgbClr val="23085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5. using the rules unfairly to get a desired result = </a:t>
            </a:r>
            <a:r>
              <a:rPr lang="en-GB" sz="2000" b="1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cheating the system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6. (changing) really fast = </a:t>
            </a:r>
            <a:r>
              <a:rPr lang="en-GB" sz="2000" b="1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 a dizzying rate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7. unclear distinctions between one thing and another = </a:t>
            </a:r>
            <a:r>
              <a:rPr lang="en-GB" sz="2000" b="1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blurred lines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8. gradually learn more about someone = </a:t>
            </a:r>
            <a:r>
              <a:rPr lang="en-GB" sz="2000" b="1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get to know someone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9. understand what you find funny = </a:t>
            </a:r>
            <a:r>
              <a:rPr lang="en-GB" sz="2000" b="1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get to know your sense of humour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10. the one problem = </a:t>
            </a:r>
            <a:r>
              <a:rPr lang="en-GB" sz="2000" b="1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only catch </a:t>
            </a:r>
          </a:p>
        </p:txBody>
      </p:sp>
    </p:spTree>
    <p:extLst>
      <p:ext uri="{BB962C8B-B14F-4D97-AF65-F5344CB8AC3E}">
        <p14:creationId xmlns:p14="http://schemas.microsoft.com/office/powerpoint/2010/main" val="3299032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4E4360E8-9B17-4685-2D38-C17D0E553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04" y="32507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A8BD393-72D1-8968-0620-3F72627B759E}"/>
              </a:ext>
            </a:extLst>
          </p:cNvPr>
          <p:cNvSpPr txBox="1"/>
          <p:nvPr/>
        </p:nvSpPr>
        <p:spPr>
          <a:xfrm>
            <a:off x="333104" y="6348260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02CB2AE-037D-7CFE-DD06-EBA6703594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5638" y="4255759"/>
            <a:ext cx="3063258" cy="227716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B40B34D-8667-C892-271D-BC1F2FB6D9C1}"/>
              </a:ext>
            </a:extLst>
          </p:cNvPr>
          <p:cNvSpPr txBox="1"/>
          <p:nvPr/>
        </p:nvSpPr>
        <p:spPr>
          <a:xfrm>
            <a:off x="1997439" y="216941"/>
            <a:ext cx="60935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</a:rPr>
              <a:t>Discussion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E93D03-C89B-7EFA-49DC-02365F314AE4}"/>
              </a:ext>
            </a:extLst>
          </p:cNvPr>
          <p:cNvSpPr txBox="1"/>
          <p:nvPr/>
        </p:nvSpPr>
        <p:spPr>
          <a:xfrm>
            <a:off x="228173" y="863272"/>
            <a:ext cx="11525792" cy="36824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GB" dirty="0"/>
          </a:p>
          <a:p>
            <a:pPr>
              <a:lnSpc>
                <a:spcPct val="150000"/>
              </a:lnSpc>
            </a:pPr>
            <a:r>
              <a:rPr lang="en-GB" dirty="0"/>
              <a:t>A.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you know of any other examples of humans being enhanced or cured by technology?</a:t>
            </a: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Do you think Eugene Goostman passed the Turing test? Or do you agree that his makers cheated the system?</a:t>
            </a: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Have you ever had any experience interacting with Siri, or other programs with artificial intelligence? How intelligent did it seem?</a:t>
            </a:r>
          </a:p>
        </p:txBody>
      </p:sp>
    </p:spTree>
    <p:extLst>
      <p:ext uri="{BB962C8B-B14F-4D97-AF65-F5344CB8AC3E}">
        <p14:creationId xmlns:p14="http://schemas.microsoft.com/office/powerpoint/2010/main" val="4027490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4E4360E8-9B17-4685-2D38-C17D0E553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04" y="32507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A8BD393-72D1-8968-0620-3F72627B759E}"/>
              </a:ext>
            </a:extLst>
          </p:cNvPr>
          <p:cNvSpPr txBox="1"/>
          <p:nvPr/>
        </p:nvSpPr>
        <p:spPr>
          <a:xfrm>
            <a:off x="333104" y="6348260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B40B34D-8667-C892-271D-BC1F2FB6D9C1}"/>
              </a:ext>
            </a:extLst>
          </p:cNvPr>
          <p:cNvSpPr txBox="1"/>
          <p:nvPr/>
        </p:nvSpPr>
        <p:spPr>
          <a:xfrm>
            <a:off x="1997439" y="216941"/>
            <a:ext cx="60935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</a:rPr>
              <a:t>Discussion continued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6776B4-8244-7E1C-625C-F8F91A840901}"/>
              </a:ext>
            </a:extLst>
          </p:cNvPr>
          <p:cNvSpPr txBox="1"/>
          <p:nvPr/>
        </p:nvSpPr>
        <p:spPr>
          <a:xfrm>
            <a:off x="534649" y="716743"/>
            <a:ext cx="11122701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  <a:p>
            <a:pPr algn="ctr"/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"I don't know if you're conscious. You don't know if I'm conscious. But we have a kind of gut certainty about it.” </a:t>
            </a:r>
          </a:p>
          <a:p>
            <a:pPr algn="ctr"/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Michael Graziano, neuroscientist, Princeton University, USA</a:t>
            </a:r>
          </a:p>
          <a:p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	What is consciousness? Do you think a robot could ever be conscious? If consciousness is created out of non-biological materials, is it still consciousness? What are the implications then in the way we treat robots?</a:t>
            </a:r>
          </a:p>
          <a:p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	Is it possible to fall in love with someone very different from you?</a:t>
            </a:r>
          </a:p>
          <a:p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F.	How can you know if someone loves you back? Can you ever be sure that someone loves you in the same way as you love them?</a:t>
            </a:r>
          </a:p>
          <a:p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G.	Now you’ve thought about it, do you think a human could have a romantic relationship with a robot?</a:t>
            </a:r>
          </a:p>
        </p:txBody>
      </p:sp>
    </p:spTree>
    <p:extLst>
      <p:ext uri="{BB962C8B-B14F-4D97-AF65-F5344CB8AC3E}">
        <p14:creationId xmlns:p14="http://schemas.microsoft.com/office/powerpoint/2010/main" val="2951656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urple text on a black background&#10;&#10;Description automatically generated">
            <a:extLst>
              <a:ext uri="{FF2B5EF4-FFF2-40B4-BE49-F238E27FC236}">
                <a16:creationId xmlns:a16="http://schemas.microsoft.com/office/drawing/2014/main" id="{4E4360E8-9B17-4685-2D38-C17D0E553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04" y="325074"/>
            <a:ext cx="1362459" cy="39166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A8BD393-72D1-8968-0620-3F72627B759E}"/>
              </a:ext>
            </a:extLst>
          </p:cNvPr>
          <p:cNvSpPr txBox="1"/>
          <p:nvPr/>
        </p:nvSpPr>
        <p:spPr>
          <a:xfrm>
            <a:off x="333104" y="6348260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23085A"/>
                </a:solidFill>
              </a:rPr>
              <a:t>https://www.teachingenglish.org.uk/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B40B34D-8667-C892-271D-BC1F2FB6D9C1}"/>
              </a:ext>
            </a:extLst>
          </p:cNvPr>
          <p:cNvSpPr txBox="1"/>
          <p:nvPr/>
        </p:nvSpPr>
        <p:spPr>
          <a:xfrm>
            <a:off x="1997439" y="216941"/>
            <a:ext cx="60935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dirty="0">
                <a:solidFill>
                  <a:srgbClr val="23085A"/>
                </a:solidFill>
              </a:rPr>
              <a:t>Review your initial answers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1D7482-710D-F99A-DFB4-684F274104DD}"/>
              </a:ext>
            </a:extLst>
          </p:cNvPr>
          <p:cNvSpPr txBox="1"/>
          <p:nvPr/>
        </p:nvSpPr>
        <p:spPr>
          <a:xfrm>
            <a:off x="333104" y="863272"/>
            <a:ext cx="11392525" cy="4959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Thinking back to the Collecting Europe questions</a:t>
            </a: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	Which of your answers show the most about you? Why?</a:t>
            </a: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	What did your classmates’ answers show about them? In what ways are they different to you? How do you respond to these differences?</a:t>
            </a: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	How might the people you have relationships with define you as a person?</a:t>
            </a: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	Write six questions for your own quiz about boundaries and identity. </a:t>
            </a:r>
          </a:p>
        </p:txBody>
      </p:sp>
    </p:spTree>
    <p:extLst>
      <p:ext uri="{BB962C8B-B14F-4D97-AF65-F5344CB8AC3E}">
        <p14:creationId xmlns:p14="http://schemas.microsoft.com/office/powerpoint/2010/main" val="3541739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952</Words>
  <Application>Microsoft Office PowerPoint</Application>
  <PresentationFormat>Widescreen</PresentationFormat>
  <Paragraphs>96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mordue</dc:creator>
  <cp:lastModifiedBy>suzanne mordue</cp:lastModifiedBy>
  <cp:revision>2</cp:revision>
  <dcterms:created xsi:type="dcterms:W3CDTF">2024-04-30T10:50:53Z</dcterms:created>
  <dcterms:modified xsi:type="dcterms:W3CDTF">2024-04-30T15:29:42Z</dcterms:modified>
</cp:coreProperties>
</file>