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56" r:id="rId3"/>
    <p:sldId id="263" r:id="rId4"/>
    <p:sldId id="257" r:id="rId5"/>
    <p:sldId id="264" r:id="rId6"/>
    <p:sldId id="265" r:id="rId7"/>
    <p:sldId id="259" r:id="rId8"/>
    <p:sldId id="260" r:id="rId9"/>
    <p:sldId id="262" r:id="rId10"/>
    <p:sldId id="266" r:id="rId11"/>
    <p:sldId id="261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58411-E92C-4BE2-93F1-5BCCFE864935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F9695-BB84-49FE-B5A6-D9AE481669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378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DF9695-BB84-49FE-B5A6-D9AE4816691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8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606DC-C846-DA68-7EE6-4A926D9E5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DACCBE-A282-BDF0-7059-B743768EF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D5B13-7926-C02B-8253-739740034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B6FB6-55F7-0F83-711F-EDADEC9A3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278F8-0A8B-ED03-6040-C4FA1CEF5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41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883E8-1C89-9BA6-AC06-573AC03F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F316A-E2F2-0E71-A05A-430282DFA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729C7-395C-58D2-8201-4D13ADD11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039C9-0F15-FF7B-1C4A-BECDB81A5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2418B-BB7D-3BB5-23AB-D5B61AD0E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04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53EB02-BB68-118B-B41C-699C266EDD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693E6-9EFC-C40B-AC9A-98324D926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F99D5-25EA-A93E-F30F-62AA52FEF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E2C56-F4BC-933F-AA32-DB12420D0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AEE74-A08D-14CF-62D0-451255E33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71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F2061-A749-40EF-E9F5-935427196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65DE9-F7CE-D7EF-0BE0-B37183B33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268F3-4A9A-5118-07A7-1D8F61E1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863D9-54BA-9F66-A01D-AE1E96498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4D3D-5B1A-B2E1-2302-F04CDC751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22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28C05-B61F-C8DD-9909-3DD2DA3D5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76738-3102-7396-4228-C2D2BBF00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E3DDA-0240-F6D7-087C-B89C6EA0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58830-E692-0501-3041-7000987C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130F0-0EE9-1A71-7AC7-40350FDD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45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93F2F-9B30-6500-1E13-07285457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BFC7E-DBDB-324A-5E8A-4D31B694BF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ACBA2F-DE0D-B133-402D-46D2B97E1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80A00-8C6C-4799-EAF6-B9073A21A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DF133-153F-EEA8-8F27-465CE752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154CFC-B61E-8247-68B7-CE1F23FA2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21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89B6A-89A7-0199-6163-709415D64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E0576-4173-E8D4-D647-86ADD85AD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6C3A2-4ED8-820E-B444-36946C26E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F592A-4BB3-4F8A-8679-E8F6E8656C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F82CE-DA83-8EA9-B1A0-C0E0E2A6C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192C1-A0DA-AF07-97DE-F434D678E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4B75F9-C746-7C96-5197-8F9E86832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1BE2C1-BF95-EFA3-6BF7-8C1BB1733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96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0436F-47D9-AD9F-9BD0-4AE13DB5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272A38-C62E-2CFA-FDD0-70506487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528F4-A129-2E2A-0FAB-9216CEA7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A7EDE2-FB10-25F6-4378-FC4BCD83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04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FA5C1D-C759-9655-F839-CFF5A86D0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0AE8D9-864E-AE50-58D5-48C894B6D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F4E801-B533-63A8-08B2-12C5848F5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678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2352A-3B8D-B033-9553-ECCF4B118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2DD97-048B-B955-1522-53FF84B7F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E46930-12AA-0CA3-5F0E-42F9FD178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4F4-BA31-501C-B045-015FD3D2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D72C1-35CB-5EF6-3DC2-088779EB0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F40B1-3599-F562-F82F-47A435CA5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41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6257F-5C62-B393-E622-940C939A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4E9BF6-6EE3-F32E-4E44-1A6517234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72A77-CAA6-991F-DF07-0A0DBDEAB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3F5A0-FE8E-A3C3-346C-42D3C02FE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3BF152-A160-B760-C990-F712F1C9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374F8-4052-D23B-BE95-B99DEBE9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3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E5AC4B-7E20-ED7D-DFBC-E5ECA5062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E050E-24B0-28DA-4E65-1166A35CB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AEFF0-A90A-1D74-E277-45C839440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5442E7-495B-46D5-B014-84567351CB8D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2CF4D-C21E-F731-B98D-1E56E91E6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E7973-6C51-0007-B54C-CB2436F2F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06FCB5-8704-47F0-8D4F-98427B4A63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6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F1138D-791C-F9C4-9E89-A2F5E4624F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281" y="1188568"/>
            <a:ext cx="7255438" cy="448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458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376B5D-D3F4-993D-3B66-B113834D86CF}"/>
              </a:ext>
            </a:extLst>
          </p:cNvPr>
          <p:cNvSpPr txBox="1"/>
          <p:nvPr/>
        </p:nvSpPr>
        <p:spPr>
          <a:xfrm>
            <a:off x="1813808" y="132099"/>
            <a:ext cx="10075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and participle clauses 2 - Answers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C5D01E-F13F-2048-39E9-FBC62E58F0AD}"/>
              </a:ext>
            </a:extLst>
          </p:cNvPr>
          <p:cNvSpPr txBox="1"/>
          <p:nvPr/>
        </p:nvSpPr>
        <p:spPr>
          <a:xfrm>
            <a:off x="393448" y="1135779"/>
            <a:ext cx="10964144" cy="4036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Cars left here after 11pm will be locked into the car park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man driving the car was arrested.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chair, made in France in the 14</a:t>
            </a:r>
            <a:r>
              <a:rPr lang="en-GB" sz="2000" baseline="30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Century, was undamaged.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 you see the girl wearing the orange dress?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can only eat food made without wheat.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students taught by him all passed their exams.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 startAt="6"/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58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376B5D-D3F4-993D-3B66-B113834D86CF}"/>
              </a:ext>
            </a:extLst>
          </p:cNvPr>
          <p:cNvSpPr txBox="1"/>
          <p:nvPr/>
        </p:nvSpPr>
        <p:spPr>
          <a:xfrm>
            <a:off x="1813808" y="132099"/>
            <a:ext cx="7237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and participle clauses 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26D777-C643-5BDB-C14C-68F5C4CA7E71}"/>
              </a:ext>
            </a:extLst>
          </p:cNvPr>
          <p:cNvSpPr txBox="1"/>
          <p:nvPr/>
        </p:nvSpPr>
        <p:spPr>
          <a:xfrm>
            <a:off x="303124" y="1336272"/>
            <a:ext cx="11096787" cy="4190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AutoNum type="arabicPlain" startAt="3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at the examples from the article where a present participle (in bold) has been used instead of a relative clause and rewrite them using a relative clause. (Note that a present participle can replace present simple as well as present continuous)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…it may simply be the difficulties and dangers of living in a right-handed world,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leading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more accidents.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word sinister,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harmful or evil, comes from the Latin for left.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left hand is often considered unclean,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life very difficult for those who would naturally use it to eat.</a:t>
            </a:r>
          </a:p>
        </p:txBody>
      </p:sp>
    </p:spTree>
    <p:extLst>
      <p:ext uri="{BB962C8B-B14F-4D97-AF65-F5344CB8AC3E}">
        <p14:creationId xmlns:p14="http://schemas.microsoft.com/office/powerpoint/2010/main" val="476195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376B5D-D3F4-993D-3B66-B113834D86CF}"/>
              </a:ext>
            </a:extLst>
          </p:cNvPr>
          <p:cNvSpPr txBox="1"/>
          <p:nvPr/>
        </p:nvSpPr>
        <p:spPr>
          <a:xfrm>
            <a:off x="1813808" y="132099"/>
            <a:ext cx="1037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and participle clauses 3 - answers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26D777-C643-5BDB-C14C-68F5C4CA7E71}"/>
              </a:ext>
            </a:extLst>
          </p:cNvPr>
          <p:cNvSpPr txBox="1"/>
          <p:nvPr/>
        </p:nvSpPr>
        <p:spPr>
          <a:xfrm>
            <a:off x="303124" y="1336272"/>
            <a:ext cx="11096787" cy="2446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4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…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 may simply be the difficulties and dangers of living in a right-handed world,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which is leading/which leads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to more accidents.</a:t>
            </a:r>
          </a:p>
          <a:p>
            <a:pPr>
              <a:lnSpc>
                <a:spcPct val="150000"/>
              </a:lnSpc>
              <a:spcAft>
                <a:spcPts val="4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word sinister,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which means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harmful or evil, comes from the Latin for left.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left hand is often considered unclean, which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makes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life very difficult for those who would naturally use it to eat.</a:t>
            </a: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73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A75E70-4929-5CA4-DA7A-FB7829244E18}"/>
              </a:ext>
            </a:extLst>
          </p:cNvPr>
          <p:cNvSpPr txBox="1"/>
          <p:nvPr/>
        </p:nvSpPr>
        <p:spPr>
          <a:xfrm>
            <a:off x="1813808" y="132099"/>
            <a:ext cx="4781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 for gist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6D92E2-8A2C-C2BD-E1AE-751F951E1A98}"/>
              </a:ext>
            </a:extLst>
          </p:cNvPr>
          <p:cNvSpPr txBox="1"/>
          <p:nvPr/>
        </p:nvSpPr>
        <p:spPr>
          <a:xfrm>
            <a:off x="609600" y="816591"/>
            <a:ext cx="109728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</a:rPr>
              <a:t>Read the article and match the paragraphs (A- I) with the summary sentences (1-10) below. One summary sentence is not needed.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</a:rPr>
              <a:t>1 Problems caused by equipment designed for right-handers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</a:rPr>
              <a:t>2 A genetic basis to left-handedness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</a:rPr>
              <a:t>3 Physical punishment.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</a:rPr>
              <a:t>4 Some well-known left-handers.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</a:rPr>
              <a:t>5 Linguistic discrimination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</a:rPr>
              <a:t>6 Advantages of being left-handed.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</a:rPr>
              <a:t>7 Events held on Left Hander’s Day.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</a:rPr>
              <a:t>8 Health issues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</a:rPr>
              <a:t>9 The purpose of Left Hander’s Day.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</a:rPr>
              <a:t>10 Some possible reasons for left-handers doing well in life.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409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A75E70-4929-5CA4-DA7A-FB7829244E18}"/>
              </a:ext>
            </a:extLst>
          </p:cNvPr>
          <p:cNvSpPr txBox="1"/>
          <p:nvPr/>
        </p:nvSpPr>
        <p:spPr>
          <a:xfrm>
            <a:off x="1813808" y="132099"/>
            <a:ext cx="6849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 for gist - Answers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6D92E2-8A2C-C2BD-E1AE-751F951E1A98}"/>
              </a:ext>
            </a:extLst>
          </p:cNvPr>
          <p:cNvSpPr txBox="1"/>
          <p:nvPr/>
        </p:nvSpPr>
        <p:spPr>
          <a:xfrm>
            <a:off x="609600" y="816591"/>
            <a:ext cx="1097280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 the article and match the paragraphs (A- I) with the summary sentences (1-10) below. One summary sentence is not needed.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Problems caused by equipment designed for right-handers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A genetic basis to left-handedness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Physical punishment.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Some well-known left-handers.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Linguistic discrimination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Advantages of being left-handed.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Events held on Left Hander’s Day.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used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Health issues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The purpose of Left Hander’s Day.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Some possible reasons for left-handers doing well in life.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944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473A8A-18BA-31D4-37DD-7A519F437AC8}"/>
              </a:ext>
            </a:extLst>
          </p:cNvPr>
          <p:cNvSpPr txBox="1"/>
          <p:nvPr/>
        </p:nvSpPr>
        <p:spPr>
          <a:xfrm>
            <a:off x="689548" y="1732082"/>
            <a:ext cx="9953469" cy="3266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Left-Handed Day was first celebrated in 1990.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	Left-handed women earn more than right-handed women.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	Left-handed drivers learn to drive more quickly than right-handed drivers.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	Left-handers are more creative because they use the left side of the brain.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	Only Latin gave the word ‘left’ a negative connotation.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	King George VI was left-handed.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	More people are naturally left-handed nowadays than in the past.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7A46F5-BD25-12F8-966D-77802A892A68}"/>
              </a:ext>
            </a:extLst>
          </p:cNvPr>
          <p:cNvSpPr txBox="1"/>
          <p:nvPr/>
        </p:nvSpPr>
        <p:spPr>
          <a:xfrm>
            <a:off x="1813808" y="132099"/>
            <a:ext cx="4781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or false</a:t>
            </a:r>
          </a:p>
        </p:txBody>
      </p:sp>
    </p:spTree>
    <p:extLst>
      <p:ext uri="{BB962C8B-B14F-4D97-AF65-F5344CB8AC3E}">
        <p14:creationId xmlns:p14="http://schemas.microsoft.com/office/powerpoint/2010/main" val="377486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473A8A-18BA-31D4-37DD-7A519F437AC8}"/>
              </a:ext>
            </a:extLst>
          </p:cNvPr>
          <p:cNvSpPr txBox="1"/>
          <p:nvPr/>
        </p:nvSpPr>
        <p:spPr>
          <a:xfrm>
            <a:off x="643053" y="1795507"/>
            <a:ext cx="9953469" cy="3266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Left-Handed Day was first celebrated in 1990.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	Left-handed women earn more than right-handed women.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	Left-handed drivers learn to drive more quickly than right-handed drivers.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	Left-handers are more creative because they use the left side of the brain.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	Only Latin gave the word ‘left’ a negative connotation.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	King George VI was left-handed.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	More people are naturally left-handed nowadays than in the past. 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7A46F5-BD25-12F8-966D-77802A892A68}"/>
              </a:ext>
            </a:extLst>
          </p:cNvPr>
          <p:cNvSpPr txBox="1"/>
          <p:nvPr/>
        </p:nvSpPr>
        <p:spPr>
          <a:xfrm>
            <a:off x="1813808" y="132099"/>
            <a:ext cx="5749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or false - Answers</a:t>
            </a:r>
          </a:p>
        </p:txBody>
      </p:sp>
    </p:spTree>
    <p:extLst>
      <p:ext uri="{BB962C8B-B14F-4D97-AF65-F5344CB8AC3E}">
        <p14:creationId xmlns:p14="http://schemas.microsoft.com/office/powerpoint/2010/main" val="266888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7A46F5-BD25-12F8-966D-77802A892A68}"/>
              </a:ext>
            </a:extLst>
          </p:cNvPr>
          <p:cNvSpPr txBox="1"/>
          <p:nvPr/>
        </p:nvSpPr>
        <p:spPr>
          <a:xfrm>
            <a:off x="1813808" y="132099"/>
            <a:ext cx="5749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A479BE-17B7-44EC-8834-561FABF3FCE4}"/>
              </a:ext>
            </a:extLst>
          </p:cNvPr>
          <p:cNvSpPr txBox="1"/>
          <p:nvPr/>
        </p:nvSpPr>
        <p:spPr>
          <a:xfrm>
            <a:off x="464949" y="1223843"/>
            <a:ext cx="10926305" cy="1881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think it is generally a positive thing to be left-handed? (why/why not?)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think people are still generally prejudiced against left-handers? Why/why not?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other kinds of prejudice against different groups can you think of? Which do you think is the most/least serious? Why?</a:t>
            </a:r>
          </a:p>
        </p:txBody>
      </p:sp>
    </p:spTree>
    <p:extLst>
      <p:ext uri="{BB962C8B-B14F-4D97-AF65-F5344CB8AC3E}">
        <p14:creationId xmlns:p14="http://schemas.microsoft.com/office/powerpoint/2010/main" val="1984986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7A46F5-BD25-12F8-966D-77802A892A68}"/>
              </a:ext>
            </a:extLst>
          </p:cNvPr>
          <p:cNvSpPr txBox="1"/>
          <p:nvPr/>
        </p:nvSpPr>
        <p:spPr>
          <a:xfrm>
            <a:off x="1665583" y="35476"/>
            <a:ext cx="4781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language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88C85D-049B-E660-2773-23645A5195EA}"/>
              </a:ext>
            </a:extLst>
          </p:cNvPr>
          <p:cNvSpPr txBox="1"/>
          <p:nvPr/>
        </p:nvSpPr>
        <p:spPr>
          <a:xfrm>
            <a:off x="303124" y="866473"/>
            <a:ext cx="10902151" cy="5113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August is Left Handers’ Day, a day when Left Handers everywhere can celebrate being left-handed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Left Handers’ Club, who started the day, are keen to remind people that there certainly are some positive points.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Which example is a defining relative clause (a clause which says who or what we are talking about), and which a non-defining relative clause (a clause which gives extra information)?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What difference in punctuation is there between defining and non-defining relative clauses?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In which kind of relative clause can we use ‘that’ instead of ‘who(m)’ or ‘which’?</a:t>
            </a:r>
          </a:p>
        </p:txBody>
      </p:sp>
    </p:spTree>
    <p:extLst>
      <p:ext uri="{BB962C8B-B14F-4D97-AF65-F5344CB8AC3E}">
        <p14:creationId xmlns:p14="http://schemas.microsoft.com/office/powerpoint/2010/main" val="241496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7A46F5-BD25-12F8-966D-77802A892A68}"/>
              </a:ext>
            </a:extLst>
          </p:cNvPr>
          <p:cNvSpPr txBox="1"/>
          <p:nvPr/>
        </p:nvSpPr>
        <p:spPr>
          <a:xfrm>
            <a:off x="1813808" y="132099"/>
            <a:ext cx="7237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and participle clauses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9EF1C2-DAF9-EBAD-5DEC-5E8E87FEEFD2}"/>
              </a:ext>
            </a:extLst>
          </p:cNvPr>
          <p:cNvSpPr txBox="1"/>
          <p:nvPr/>
        </p:nvSpPr>
        <p:spPr>
          <a:xfrm>
            <a:off x="320165" y="1443775"/>
            <a:ext cx="11165622" cy="3266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1b Which word could be omitted in the following sentence? Why?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haven’t you replied to any of the emails which I sent?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 Look at the examples of reduced relative clauses from the article and add the ‘missing’ words to make them full relative clauses.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….to remind people of some of the difficulties faced by left handers.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 in a world designed for right-handed people</a:t>
            </a:r>
          </a:p>
        </p:txBody>
      </p:sp>
    </p:spTree>
    <p:extLst>
      <p:ext uri="{BB962C8B-B14F-4D97-AF65-F5344CB8AC3E}">
        <p14:creationId xmlns:p14="http://schemas.microsoft.com/office/powerpoint/2010/main" val="1566760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6697B0C-0D0D-DB17-7CB9-D43D04858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24" y="220142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5D61C4-F9D1-4F92-8DF6-41DD2E380ABE}"/>
              </a:ext>
            </a:extLst>
          </p:cNvPr>
          <p:cNvSpPr txBox="1"/>
          <p:nvPr/>
        </p:nvSpPr>
        <p:spPr>
          <a:xfrm>
            <a:off x="123669" y="6453192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376B5D-D3F4-993D-3B66-B113834D86CF}"/>
              </a:ext>
            </a:extLst>
          </p:cNvPr>
          <p:cNvSpPr txBox="1"/>
          <p:nvPr/>
        </p:nvSpPr>
        <p:spPr>
          <a:xfrm>
            <a:off x="1813808" y="132099"/>
            <a:ext cx="7237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and participle clauses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C5D01E-F13F-2048-39E9-FBC62E58F0AD}"/>
              </a:ext>
            </a:extLst>
          </p:cNvPr>
          <p:cNvSpPr txBox="1"/>
          <p:nvPr/>
        </p:nvSpPr>
        <p:spPr>
          <a:xfrm>
            <a:off x="393448" y="1135779"/>
            <a:ext cx="10964144" cy="3266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 Rewrite the following sentences using reduced relative clauses.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	Cars that are left here after 11pm will be locked into the carpark.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	The man who was driving the car was arrested.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	The chair, which was made in France in the 14th Century, was undamaged.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	Did you see the girl who was wearing the orange dress?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	I can only eat food which is made without wheat.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	The students who were taught by him all passed their exams.</a:t>
            </a:r>
          </a:p>
        </p:txBody>
      </p:sp>
    </p:spTree>
    <p:extLst>
      <p:ext uri="{BB962C8B-B14F-4D97-AF65-F5344CB8AC3E}">
        <p14:creationId xmlns:p14="http://schemas.microsoft.com/office/powerpoint/2010/main" val="49176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1135</Words>
  <Application>Microsoft Office PowerPoint</Application>
  <PresentationFormat>Widescreen</PresentationFormat>
  <Paragraphs>98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2</cp:revision>
  <dcterms:created xsi:type="dcterms:W3CDTF">2024-04-29T10:57:34Z</dcterms:created>
  <dcterms:modified xsi:type="dcterms:W3CDTF">2024-04-29T15:25:07Z</dcterms:modified>
</cp:coreProperties>
</file>