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0"/>
  </p:notesMasterIdLst>
  <p:handoutMasterIdLst>
    <p:handoutMasterId r:id="rId21"/>
  </p:handoutMasterIdLst>
  <p:sldIdLst>
    <p:sldId id="281" r:id="rId7"/>
    <p:sldId id="362" r:id="rId8"/>
    <p:sldId id="286" r:id="rId9"/>
    <p:sldId id="323" r:id="rId10"/>
    <p:sldId id="363" r:id="rId11"/>
    <p:sldId id="367" r:id="rId12"/>
    <p:sldId id="365" r:id="rId13"/>
    <p:sldId id="366" r:id="rId14"/>
    <p:sldId id="368" r:id="rId15"/>
    <p:sldId id="369" r:id="rId16"/>
    <p:sldId id="371" r:id="rId17"/>
    <p:sldId id="372" r:id="rId18"/>
    <p:sldId id="291" r:id="rId19"/>
  </p:sldIdLst>
  <p:sldSz cx="12192000" cy="6858000"/>
  <p:notesSz cx="6858000" cy="9144000"/>
  <p:embeddedFontLst>
    <p:embeddedFont>
      <p:font typeface="British Council Sans" panose="020B0604020202020204" charset="0"/>
      <p:regular r:id="rId22"/>
      <p:bold r:id="rId23"/>
      <p:italic r:id="rId24"/>
      <p:boldItalic r:id="rId25"/>
    </p:embeddedFont>
    <p:embeddedFont>
      <p:font typeface="British Council Sans Headline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0" autoAdjust="0"/>
  </p:normalViewPr>
  <p:slideViewPr>
    <p:cSldViewPr snapToGrid="0" snapToObjects="1">
      <p:cViewPr varScale="1">
        <p:scale>
          <a:sx n="103" d="100"/>
          <a:sy n="103" d="100"/>
        </p:scale>
        <p:origin x="10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Future learning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TeachingEnglish</a:t>
            </a:r>
            <a:r>
              <a:rPr lang="en-GB" dirty="0"/>
              <a:t>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September </a:t>
            </a:r>
            <a:r>
              <a:rPr lang="en-GB" dirty="0"/>
              <a:t>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0544E-BFC8-EEB5-9027-4B37C629A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ABD1-9E74-C140-D0EE-4CD3628C6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512000"/>
            <a:ext cx="11192547" cy="45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marry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children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live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B4A46-4679-3680-1187-E4752FAD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C3427-36C2-50C7-841C-A7F809CE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455822"/>
            <a:ext cx="1365622" cy="390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B5097-041C-5878-D56F-B22EC34BCECF}"/>
              </a:ext>
            </a:extLst>
          </p:cNvPr>
          <p:cNvSpPr txBox="1"/>
          <p:nvPr/>
        </p:nvSpPr>
        <p:spPr>
          <a:xfrm>
            <a:off x="2556588" y="455822"/>
            <a:ext cx="47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</a:rPr>
              <a:t>My future…</a:t>
            </a:r>
          </a:p>
        </p:txBody>
      </p:sp>
    </p:spTree>
    <p:extLst>
      <p:ext uri="{BB962C8B-B14F-4D97-AF65-F5344CB8AC3E}">
        <p14:creationId xmlns:p14="http://schemas.microsoft.com/office/powerpoint/2010/main" val="95335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450A4-E05D-942F-CD72-9B6F59A2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21B3-5D33-B541-DB48-23AB8265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512000"/>
            <a:ext cx="11192547" cy="4500000"/>
          </a:xfrm>
        </p:spPr>
        <p:txBody>
          <a:bodyPr/>
          <a:lstStyle/>
          <a:p>
            <a:r>
              <a:rPr lang="en-GB" sz="2000" b="0" dirty="0">
                <a:latin typeface="Arial" panose="020B0604020202020204" pitchFamily="34" charset="0"/>
              </a:rPr>
              <a:t>How will you study?</a:t>
            </a:r>
          </a:p>
          <a:p>
            <a:r>
              <a:rPr lang="en-GB" sz="2000" b="0" dirty="0">
                <a:latin typeface="Arial" panose="020B0604020202020204" pitchFamily="34" charset="0"/>
              </a:rPr>
              <a:t>Who will teach you?</a:t>
            </a:r>
          </a:p>
          <a:p>
            <a:r>
              <a:rPr lang="en-GB" sz="2000" b="0" dirty="0">
                <a:latin typeface="Arial" panose="020B0604020202020204" pitchFamily="34" charset="0"/>
              </a:rPr>
              <a:t>What subjects will you study?</a:t>
            </a:r>
          </a:p>
          <a:p>
            <a:r>
              <a:rPr lang="en-GB" sz="2000" b="0" dirty="0">
                <a:latin typeface="Arial" panose="020B0604020202020204" pitchFamily="34" charset="0"/>
              </a:rPr>
              <a:t>What will the timetable be like?</a:t>
            </a:r>
          </a:p>
          <a:p>
            <a:r>
              <a:rPr lang="en-GB" sz="2000" b="0" dirty="0">
                <a:latin typeface="Arial" panose="020B0604020202020204" pitchFamily="34" charset="0"/>
              </a:rPr>
              <a:t>What time will you start/ finish studying?</a:t>
            </a:r>
            <a:endParaRPr lang="en-GB" sz="20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D8F76-174D-2A66-16FC-2468A96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E672A-06BF-FADE-0037-D4E464DC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455822"/>
            <a:ext cx="1365622" cy="390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C3CC3-39D2-9501-6B26-B918B9283618}"/>
              </a:ext>
            </a:extLst>
          </p:cNvPr>
          <p:cNvSpPr txBox="1"/>
          <p:nvPr/>
        </p:nvSpPr>
        <p:spPr>
          <a:xfrm>
            <a:off x="2556588" y="455822"/>
            <a:ext cx="77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</a:rPr>
              <a:t>My perfect school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06685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ACB9C-0C00-1CB8-3524-4A6EB9C7C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AD180-669E-7F51-E0ED-2FDAFD89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512000"/>
            <a:ext cx="11192547" cy="45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What job will she do?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Where will she live?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Who will she live with?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What kind of house will she have?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What will she eat?</a:t>
            </a:r>
          </a:p>
          <a:p>
            <a:endParaRPr lang="en-GB" sz="2000" b="0" dirty="0"/>
          </a:p>
          <a:p>
            <a:endParaRPr lang="en-GB" sz="2000" b="0" dirty="0"/>
          </a:p>
          <a:p>
            <a:endParaRPr lang="en-GB" sz="2000" b="0" dirty="0"/>
          </a:p>
          <a:p>
            <a:endParaRPr lang="en-GB" sz="2000" b="0" dirty="0"/>
          </a:p>
          <a:p>
            <a:endParaRPr lang="en-GB" sz="2000" b="0" dirty="0"/>
          </a:p>
          <a:p>
            <a:endParaRPr lang="en-GB" sz="20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A0DD7-52E1-F45A-3E32-3AD60383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www.teachingenglish.org.uk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E3648-3514-D306-DC76-4C9AC399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455822"/>
            <a:ext cx="1365622" cy="390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B7C8D-6EDF-90C2-3357-150B822DF874}"/>
              </a:ext>
            </a:extLst>
          </p:cNvPr>
          <p:cNvSpPr txBox="1"/>
          <p:nvPr/>
        </p:nvSpPr>
        <p:spPr>
          <a:xfrm>
            <a:off x="2556588" y="455822"/>
            <a:ext cx="77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</a:rPr>
              <a:t>Kitty’s dream job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AD7B4-9586-DA03-4322-C86FAC6A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923" y="3534559"/>
            <a:ext cx="5060299" cy="28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Future learning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94C1BF-E267-4050-8D79-3218C9020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907" y="1251216"/>
            <a:ext cx="863600" cy="863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65" y="378494"/>
            <a:ext cx="10944000" cy="792000"/>
          </a:xfrm>
        </p:spPr>
        <p:txBody>
          <a:bodyPr/>
          <a:lstStyle/>
          <a:p>
            <a:r>
              <a:rPr lang="en-US" sz="3600" dirty="0"/>
              <a:t>Future learning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907" y="6192000"/>
            <a:ext cx="10439999" cy="180000"/>
          </a:xfrm>
        </p:spPr>
        <p:txBody>
          <a:bodyPr/>
          <a:lstStyle/>
          <a:p>
            <a:r>
              <a:rPr lang="en-GB" sz="1400" dirty="0" err="1"/>
              <a:t>www.teachingenglish.org.uk</a:t>
            </a:r>
            <a:endParaRPr lang="en-GB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7998" y="1343939"/>
            <a:ext cx="8138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A"/>
                </a:solidFill>
              </a:rPr>
              <a:t>Listen to the teacher!</a:t>
            </a:r>
          </a:p>
          <a:p>
            <a:pPr lvl="1"/>
            <a:endParaRPr lang="en-GB" sz="2000" dirty="0">
              <a:solidFill>
                <a:srgbClr val="2308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Do you agree? Is it the same for you?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Do you disagree? Is it different for you?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376AC-3447-4801-ADB0-995AD3749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116" y="2592750"/>
            <a:ext cx="2068696" cy="3779250"/>
          </a:xfrm>
          <a:prstGeom prst="rect">
            <a:avLst/>
          </a:pr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75AC2DF-84ED-0CCC-6DCD-00F46057F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1" y="290165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A8F0BE-6390-4129-82D0-809E49CDD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0" t="11015" r="26812" b="22604"/>
          <a:stretch/>
        </p:blipFill>
        <p:spPr>
          <a:xfrm>
            <a:off x="3681757" y="1673552"/>
            <a:ext cx="4229048" cy="424789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430" y="312913"/>
            <a:ext cx="10944000" cy="792000"/>
          </a:xfrm>
        </p:spPr>
        <p:txBody>
          <a:bodyPr/>
          <a:lstStyle/>
          <a:p>
            <a:r>
              <a:rPr lang="en-US" sz="3600" dirty="0"/>
              <a:t>Future learning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/>
              <a:t>www.teachingenglish.org.uk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42800" y="1144904"/>
            <a:ext cx="6150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What can you see in the pictures?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Where are the children?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What are they doing?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F383444-82A8-4B66-B070-8A9F6FE98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46" t="8179" r="32291" b="25440"/>
          <a:stretch/>
        </p:blipFill>
        <p:spPr>
          <a:xfrm>
            <a:off x="8051079" y="1729557"/>
            <a:ext cx="3339548" cy="4552443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545674-ADD3-4A91-A5ED-13198D6C6162}"/>
              </a:ext>
            </a:extLst>
          </p:cNvPr>
          <p:cNvSpPr txBox="1">
            <a:spLocks/>
          </p:cNvSpPr>
          <p:nvPr/>
        </p:nvSpPr>
        <p:spPr>
          <a:xfrm>
            <a:off x="9831854" y="6391148"/>
            <a:ext cx="195062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Illustrations</a:t>
            </a:r>
            <a:r>
              <a:rPr lang="en-GB" i="1" dirty="0"/>
              <a:t> by Karen Elliott</a:t>
            </a:r>
          </a:p>
        </p:txBody>
      </p:sp>
      <p:pic>
        <p:nvPicPr>
          <p:cNvPr id="8" name="Picture 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064EAE6-686D-23CC-3C3C-D8838499C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47" y="290165"/>
            <a:ext cx="1362459" cy="391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7CC305-11E1-3A62-57EB-E69024752967}"/>
              </a:ext>
            </a:extLst>
          </p:cNvPr>
          <p:cNvSpPr txBox="1"/>
          <p:nvPr/>
        </p:nvSpPr>
        <p:spPr>
          <a:xfrm>
            <a:off x="5092551" y="5736783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 1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2E9FC-6DE1-22C6-F603-F6D73FCB0785}"/>
              </a:ext>
            </a:extLst>
          </p:cNvPr>
          <p:cNvSpPr txBox="1"/>
          <p:nvPr/>
        </p:nvSpPr>
        <p:spPr>
          <a:xfrm>
            <a:off x="9128125" y="5834247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 2 A</a:t>
            </a:r>
          </a:p>
        </p:txBody>
      </p:sp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77" y="305233"/>
            <a:ext cx="10944000" cy="792000"/>
          </a:xfrm>
        </p:spPr>
        <p:txBody>
          <a:bodyPr/>
          <a:lstStyle/>
          <a:p>
            <a:r>
              <a:rPr lang="en-US" sz="3600" dirty="0"/>
              <a:t>Future learning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 err="1"/>
              <a:t>www.teachingenglish.org.uk</a:t>
            </a:r>
            <a:endParaRPr lang="en-GB" sz="14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66CDDE-E8AE-407E-988C-C65CC03F01C2}"/>
              </a:ext>
            </a:extLst>
          </p:cNvPr>
          <p:cNvSpPr txBox="1">
            <a:spLocks/>
          </p:cNvSpPr>
          <p:nvPr/>
        </p:nvSpPr>
        <p:spPr>
          <a:xfrm>
            <a:off x="9720853" y="6192000"/>
            <a:ext cx="195062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/>
              <a:t>Illustration</a:t>
            </a:r>
            <a:r>
              <a:rPr lang="en-GB" i="1" dirty="0"/>
              <a:t> by Karen Elliott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B49C7-0747-3B3F-A4E1-7F6ADD46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047" y="2200865"/>
            <a:ext cx="3361905" cy="3352381"/>
          </a:xfrm>
          <a:prstGeom prst="rect">
            <a:avLst/>
          </a:prstGeom>
        </p:spPr>
      </p:pic>
      <p:pic>
        <p:nvPicPr>
          <p:cNvPr id="10" name="Picture 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C68407D-D614-4BE7-5CA6-15010D95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290165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0DFA0A-09A7-2F1D-C7A6-AADA2F9C0074}"/>
              </a:ext>
            </a:extLst>
          </p:cNvPr>
          <p:cNvSpPr txBox="1"/>
          <p:nvPr/>
        </p:nvSpPr>
        <p:spPr>
          <a:xfrm>
            <a:off x="530352" y="1209404"/>
            <a:ext cx="1078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This is the centre of a larger picture. What do you think you will see in the larger picture?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AF17-0C69-C94C-D0C8-FB3ECC6C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465" y="5625332"/>
            <a:ext cx="145707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106" y="292464"/>
            <a:ext cx="6263788" cy="792000"/>
          </a:xfrm>
        </p:spPr>
        <p:txBody>
          <a:bodyPr/>
          <a:lstStyle/>
          <a:p>
            <a:r>
              <a:rPr lang="en-US" sz="3600" dirty="0"/>
              <a:t>Future learning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147" y="6495716"/>
            <a:ext cx="4999765" cy="180000"/>
          </a:xfrm>
        </p:spPr>
        <p:txBody>
          <a:bodyPr/>
          <a:lstStyle/>
          <a:p>
            <a:r>
              <a:rPr lang="en-GB" sz="1400" dirty="0" err="1"/>
              <a:t>www.teachingenglish.org.uk</a:t>
            </a:r>
            <a:endParaRPr lang="en-GB" sz="1400" dirty="0"/>
          </a:p>
        </p:txBody>
      </p:sp>
      <p:pic>
        <p:nvPicPr>
          <p:cNvPr id="11" name="Picture 10" descr="A drawing of a map&#10;&#10;Description automatically generated">
            <a:extLst>
              <a:ext uri="{FF2B5EF4-FFF2-40B4-BE49-F238E27FC236}">
                <a16:creationId xmlns:a16="http://schemas.microsoft.com/office/drawing/2014/main" id="{E78333DC-8AD8-4FCB-9322-5520CD73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030" y="972000"/>
            <a:ext cx="7830000" cy="52200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2DA09DE-4AF9-46A9-A773-4CD2DA668132}"/>
              </a:ext>
            </a:extLst>
          </p:cNvPr>
          <p:cNvSpPr txBox="1">
            <a:spLocks/>
          </p:cNvSpPr>
          <p:nvPr/>
        </p:nvSpPr>
        <p:spPr>
          <a:xfrm>
            <a:off x="9863504" y="6480344"/>
            <a:ext cx="195062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i="1" dirty="0"/>
              <a:t>Illustration by Karen </a:t>
            </a:r>
            <a:r>
              <a:rPr lang="en-GB" sz="1400" dirty="0"/>
              <a:t>Elliott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408AD-EC65-04EC-E172-93756D1E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54" y="290911"/>
            <a:ext cx="1365622" cy="390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48B0C9-B4E4-8F44-885B-F85C3F8BB15C}"/>
              </a:ext>
            </a:extLst>
          </p:cNvPr>
          <p:cNvSpPr txBox="1"/>
          <p:nvPr/>
        </p:nvSpPr>
        <p:spPr>
          <a:xfrm>
            <a:off x="6096000" y="6083656"/>
            <a:ext cx="1308847" cy="37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 1B</a:t>
            </a:r>
          </a:p>
        </p:txBody>
      </p:sp>
    </p:spTree>
    <p:extLst>
      <p:ext uri="{BB962C8B-B14F-4D97-AF65-F5344CB8AC3E}">
        <p14:creationId xmlns:p14="http://schemas.microsoft.com/office/powerpoint/2010/main" val="223847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150F-6958-5FBE-21B7-ED6E8FB5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143F22-9F1F-679B-4143-2558198C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77" y="305233"/>
            <a:ext cx="10944000" cy="792000"/>
          </a:xfrm>
        </p:spPr>
        <p:txBody>
          <a:bodyPr/>
          <a:lstStyle/>
          <a:p>
            <a:r>
              <a:rPr lang="en-US" sz="3600" dirty="0"/>
              <a:t>Future learning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69641-3086-5A0F-2B28-BD3C004A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 err="1"/>
              <a:t>www.teachingenglish.org.uk</a:t>
            </a:r>
            <a:endParaRPr lang="en-GB" sz="14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842FA7-B682-6DD4-BD91-3A87C22EE171}"/>
              </a:ext>
            </a:extLst>
          </p:cNvPr>
          <p:cNvSpPr txBox="1">
            <a:spLocks/>
          </p:cNvSpPr>
          <p:nvPr/>
        </p:nvSpPr>
        <p:spPr>
          <a:xfrm>
            <a:off x="9720853" y="6192000"/>
            <a:ext cx="195062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/>
              <a:t>Illustration</a:t>
            </a:r>
            <a:r>
              <a:rPr lang="en-GB" i="1" dirty="0"/>
              <a:t> by Karen Elliott</a:t>
            </a:r>
          </a:p>
        </p:txBody>
      </p:sp>
      <p:pic>
        <p:nvPicPr>
          <p:cNvPr id="10" name="Picture 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71C64A7-10CE-70EF-4CE9-3B0C80C5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290165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2D1259-E2EB-190A-9A9C-65910DBA974F}"/>
              </a:ext>
            </a:extLst>
          </p:cNvPr>
          <p:cNvSpPr txBox="1"/>
          <p:nvPr/>
        </p:nvSpPr>
        <p:spPr>
          <a:xfrm>
            <a:off x="530352" y="1209404"/>
            <a:ext cx="1078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This is also the centre of a larger picture. What do you think you will see in the larger picture?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6F581-EAD2-C52B-F708-26C4C45B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15" y="2444860"/>
            <a:ext cx="2209524" cy="3142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829B9-0420-B730-B276-C9409F28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688" y="5587717"/>
            <a:ext cx="145707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3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576" y="316405"/>
            <a:ext cx="10944000" cy="792000"/>
          </a:xfrm>
        </p:spPr>
        <p:txBody>
          <a:bodyPr/>
          <a:lstStyle/>
          <a:p>
            <a:r>
              <a:rPr lang="en-US" sz="3600" dirty="0"/>
              <a:t>Future learning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pic>
        <p:nvPicPr>
          <p:cNvPr id="11" name="Picture 10" descr="A picture containing text, map, drawing&#10;&#10;Description automatically generated">
            <a:extLst>
              <a:ext uri="{FF2B5EF4-FFF2-40B4-BE49-F238E27FC236}">
                <a16:creationId xmlns:a16="http://schemas.microsoft.com/office/drawing/2014/main" id="{5D67AC4B-8DA0-4ED5-8787-68B50845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00" y="972000"/>
            <a:ext cx="7830000" cy="5220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717681-803E-4113-B957-0107C88F6EEA}"/>
              </a:ext>
            </a:extLst>
          </p:cNvPr>
          <p:cNvSpPr txBox="1">
            <a:spLocks/>
          </p:cNvSpPr>
          <p:nvPr/>
        </p:nvSpPr>
        <p:spPr>
          <a:xfrm>
            <a:off x="9720853" y="6192000"/>
            <a:ext cx="195062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i="1" dirty="0"/>
              <a:t>Illustration by Karen Elliott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3250A-0200-C108-12F9-E90132225F39}"/>
              </a:ext>
            </a:extLst>
          </p:cNvPr>
          <p:cNvSpPr txBox="1"/>
          <p:nvPr/>
        </p:nvSpPr>
        <p:spPr>
          <a:xfrm>
            <a:off x="5898776" y="6192000"/>
            <a:ext cx="181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 2A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FD065-9DE6-9296-A650-751C7D2AB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79" y="290911"/>
            <a:ext cx="136562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7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46" y="267198"/>
            <a:ext cx="10944000" cy="792000"/>
          </a:xfrm>
        </p:spPr>
        <p:txBody>
          <a:bodyPr/>
          <a:lstStyle/>
          <a:p>
            <a:r>
              <a:rPr lang="en-US" sz="3200" dirty="0"/>
              <a:t>Future learning</a:t>
            </a:r>
            <a:endParaRPr lang="en-GB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15990" y="1343939"/>
            <a:ext cx="6150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A"/>
                </a:solidFill>
              </a:rPr>
              <a:t>Look at the pictures. What’s different?</a:t>
            </a:r>
          </a:p>
        </p:txBody>
      </p:sp>
      <p:pic>
        <p:nvPicPr>
          <p:cNvPr id="6" name="Picture 5" descr="A drawing of a map&#10;&#10;Description automatically generated">
            <a:extLst>
              <a:ext uri="{FF2B5EF4-FFF2-40B4-BE49-F238E27FC236}">
                <a16:creationId xmlns:a16="http://schemas.microsoft.com/office/drawing/2014/main" id="{64152608-FCC4-404A-A7D9-D270AA4A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77" y="2198802"/>
            <a:ext cx="5400000" cy="3600000"/>
          </a:xfrm>
          <a:prstGeom prst="rect">
            <a:avLst/>
          </a:prstGeom>
        </p:spPr>
      </p:pic>
      <p:pic>
        <p:nvPicPr>
          <p:cNvPr id="9" name="Picture 8" descr="A picture containing text, map, drawing&#10;&#10;Description automatically generated">
            <a:extLst>
              <a:ext uri="{FF2B5EF4-FFF2-40B4-BE49-F238E27FC236}">
                <a16:creationId xmlns:a16="http://schemas.microsoft.com/office/drawing/2014/main" id="{17DE6082-1289-43F4-95A8-010A55B2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56" y="2198802"/>
            <a:ext cx="5400000" cy="36000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9BF3CDE-085A-4317-AD9D-87F3E263C023}"/>
              </a:ext>
            </a:extLst>
          </p:cNvPr>
          <p:cNvSpPr txBox="1">
            <a:spLocks/>
          </p:cNvSpPr>
          <p:nvPr/>
        </p:nvSpPr>
        <p:spPr>
          <a:xfrm>
            <a:off x="9720853" y="6192000"/>
            <a:ext cx="195062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i="1" dirty="0"/>
              <a:t>Illustrations by Karen Elliott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3439B-C3D4-C670-CF2C-D37E5DDB2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48" y="290911"/>
            <a:ext cx="136562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0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9491-B5FA-2422-7C07-BD59F784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go to school three days a week</a:t>
            </a:r>
          </a:p>
          <a:p>
            <a:r>
              <a:rPr lang="en-GB" dirty="0"/>
              <a:t>we’ll have robot teachers. </a:t>
            </a:r>
          </a:p>
          <a:p>
            <a:r>
              <a:rPr lang="en-GB" dirty="0"/>
              <a:t>we’ll do more homework. </a:t>
            </a:r>
          </a:p>
          <a:p>
            <a:r>
              <a:rPr lang="en-GB" dirty="0"/>
              <a:t>We’ll use computers every day.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A7595-66D1-D586-1456-53D551F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7ED77-3505-16B4-00C1-0FFC5334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455822"/>
            <a:ext cx="1365622" cy="390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DBC56-4963-D1A9-FF9A-6FBF9B3FD5BA}"/>
              </a:ext>
            </a:extLst>
          </p:cNvPr>
          <p:cNvSpPr txBox="1"/>
          <p:nvPr/>
        </p:nvSpPr>
        <p:spPr>
          <a:xfrm>
            <a:off x="2556588" y="455822"/>
            <a:ext cx="47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</a:rPr>
              <a:t>In the future…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64B73B-2836-AF54-82AD-D21EEF63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50" y="2662228"/>
            <a:ext cx="6197871" cy="38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916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5151</TotalTime>
  <Words>358</Words>
  <Application>Microsoft Office PowerPoint</Application>
  <PresentationFormat>Widescreen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British Council Sans</vt:lpstr>
      <vt:lpstr>Calibri</vt:lpstr>
      <vt:lpstr>Arial</vt:lpstr>
      <vt:lpstr>British Council Sans Headline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Future learning</vt:lpstr>
      <vt:lpstr>Future learning</vt:lpstr>
      <vt:lpstr>Future learning</vt:lpstr>
      <vt:lpstr>Future learning</vt:lpstr>
      <vt:lpstr>Future learning</vt:lpstr>
      <vt:lpstr>Future learning</vt:lpstr>
      <vt:lpstr>Future learning</vt:lpstr>
      <vt:lpstr>Future learning</vt:lpstr>
      <vt:lpstr>PowerPoint Presentation</vt:lpstr>
      <vt:lpstr>PowerPoint Presentation</vt:lpstr>
      <vt:lpstr>PowerPoint Presentation</vt:lpstr>
      <vt:lpstr>PowerPoint Presentation</vt:lpstr>
      <vt:lpstr>Future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and Innovation</dc:title>
  <dc:creator>Paul Braddock</dc:creator>
  <cp:lastModifiedBy>suzanne mordue</cp:lastModifiedBy>
  <cp:revision>214</cp:revision>
  <cp:lastPrinted>2019-09-18T09:30:23Z</cp:lastPrinted>
  <dcterms:created xsi:type="dcterms:W3CDTF">2020-03-18T10:45:19Z</dcterms:created>
  <dcterms:modified xsi:type="dcterms:W3CDTF">2024-03-08T14:01:26Z</dcterms:modified>
</cp:coreProperties>
</file>