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13"/>
  </p:notesMasterIdLst>
  <p:handoutMasterIdLst>
    <p:handoutMasterId r:id="rId14"/>
  </p:handoutMasterIdLst>
  <p:sldIdLst>
    <p:sldId id="281" r:id="rId7"/>
    <p:sldId id="286" r:id="rId8"/>
    <p:sldId id="323" r:id="rId9"/>
    <p:sldId id="346" r:id="rId10"/>
    <p:sldId id="347" r:id="rId11"/>
    <p:sldId id="291" r:id="rId12"/>
  </p:sldIdLst>
  <p:sldSz cx="12192000" cy="6858000"/>
  <p:notesSz cx="6858000" cy="9144000"/>
  <p:embeddedFontLst>
    <p:embeddedFont>
      <p:font typeface="British Council Sans" panose="020B0604020202020204" charset="0"/>
      <p:regular r:id="rId15"/>
      <p:bold r:id="rId16"/>
      <p:italic r:id="rId17"/>
      <p:boldItalic r:id="rId18"/>
    </p:embeddedFont>
    <p:embeddedFont>
      <p:font typeface="British Council Sans Headline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0" autoAdjust="0"/>
  </p:normalViewPr>
  <p:slideViewPr>
    <p:cSldViewPr snapToGrid="0" snapToObjects="1">
      <p:cViewPr varScale="1">
        <p:scale>
          <a:sx n="107" d="100"/>
          <a:sy n="107" d="100"/>
        </p:scale>
        <p:origin x="9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Food I like/don’t like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TeachingEnglish</a:t>
            </a:r>
            <a:r>
              <a:rPr lang="en-GB" dirty="0"/>
              <a:t>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</a:t>
            </a:r>
            <a:r>
              <a:rPr lang="en-GB" dirty="0"/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141" y="323357"/>
            <a:ext cx="10944000" cy="792000"/>
          </a:xfrm>
        </p:spPr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43939"/>
            <a:ext cx="4935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23085A"/>
                </a:solidFill>
              </a:rPr>
              <a:t>What food have I got?</a:t>
            </a:r>
          </a:p>
          <a:p>
            <a:pPr lvl="1"/>
            <a:endParaRPr lang="en-GB" sz="2400" dirty="0">
              <a:solidFill>
                <a:srgbClr val="23085A"/>
              </a:solidFill>
            </a:endParaRPr>
          </a:p>
          <a:p>
            <a:pPr lvl="1"/>
            <a:r>
              <a:rPr lang="en-GB" sz="2400" dirty="0">
                <a:solidFill>
                  <a:srgbClr val="23085A"/>
                </a:solidFill>
              </a:rPr>
              <a:t>Which one do I like?</a:t>
            </a:r>
          </a:p>
          <a:p>
            <a:pPr lvl="1"/>
            <a:r>
              <a:rPr lang="en-GB" sz="2400" dirty="0">
                <a:solidFill>
                  <a:srgbClr val="23085A"/>
                </a:solidFill>
              </a:rPr>
              <a:t>Which one don’t I like?</a:t>
            </a:r>
          </a:p>
          <a:p>
            <a:pPr lvl="1"/>
            <a:endParaRPr lang="en-GB" sz="2400" dirty="0">
              <a:solidFill>
                <a:srgbClr val="23085A"/>
              </a:solidFill>
            </a:endParaRPr>
          </a:p>
          <a:p>
            <a:pPr lvl="1"/>
            <a:r>
              <a:rPr lang="en-GB" sz="2400" dirty="0">
                <a:solidFill>
                  <a:srgbClr val="23085A"/>
                </a:solidFill>
              </a:rPr>
              <a:t>Do you like them?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8DF8BE9-056D-4E70-8A92-F0858587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202" y="504000"/>
            <a:ext cx="3790286" cy="5049078"/>
          </a:xfrm>
          <a:prstGeom prst="rect">
            <a:avLst/>
          </a:prstGeom>
        </p:spPr>
      </p:pic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4E66779-21EE-9F99-25FB-5AD98FFD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4" y="327688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812" y="387459"/>
            <a:ext cx="10944000" cy="792000"/>
          </a:xfrm>
        </p:spPr>
        <p:txBody>
          <a:bodyPr/>
          <a:lstStyle/>
          <a:p>
            <a:r>
              <a:rPr lang="en-US" dirty="0"/>
              <a:t>Food I like/don’t like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43939"/>
            <a:ext cx="10073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23085A"/>
                </a:solidFill>
              </a:rPr>
              <a:t>Your turn! </a:t>
            </a:r>
          </a:p>
          <a:p>
            <a:pPr lvl="1"/>
            <a:endParaRPr lang="en-GB" sz="2400" dirty="0">
              <a:solidFill>
                <a:srgbClr val="23085A"/>
              </a:solidFill>
            </a:endParaRPr>
          </a:p>
          <a:p>
            <a:pPr lvl="1"/>
            <a:r>
              <a:rPr lang="en-GB" sz="2400" dirty="0">
                <a:solidFill>
                  <a:srgbClr val="23085A"/>
                </a:solidFill>
              </a:rPr>
              <a:t>Say what food you’ve got, but don’t say which one you like and which one you don’t like!</a:t>
            </a:r>
          </a:p>
          <a:p>
            <a:pPr lvl="1"/>
            <a:endParaRPr lang="en-GB" sz="2400" dirty="0">
              <a:solidFill>
                <a:srgbClr val="23085A"/>
              </a:solidFill>
            </a:endParaRPr>
          </a:p>
          <a:p>
            <a:pPr lvl="1"/>
            <a:r>
              <a:rPr lang="en-GB" sz="2400" dirty="0">
                <a:solidFill>
                  <a:srgbClr val="23085A"/>
                </a:solidFill>
              </a:rPr>
              <a:t>Ask your classmates:</a:t>
            </a:r>
          </a:p>
          <a:p>
            <a:pPr lvl="1"/>
            <a:r>
              <a:rPr lang="en-GB" sz="2400" i="1" dirty="0">
                <a:solidFill>
                  <a:srgbClr val="23085A"/>
                </a:solidFill>
              </a:rPr>
              <a:t>Do you like …?</a:t>
            </a:r>
          </a:p>
        </p:txBody>
      </p:sp>
      <p:pic>
        <p:nvPicPr>
          <p:cNvPr id="12" name="Picture 11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AF9248FB-CBB5-4C87-A99B-4DE55D90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219" y="2491550"/>
            <a:ext cx="6548735" cy="4366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DB2E5-4ED8-770B-334C-A416C34F819F}"/>
              </a:ext>
            </a:extLst>
          </p:cNvPr>
          <p:cNvSpPr txBox="1"/>
          <p:nvPr/>
        </p:nvSpPr>
        <p:spPr>
          <a:xfrm>
            <a:off x="286870" y="6354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2D85A-84C0-F40A-0FE4-36CF65C4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6" y="327492"/>
            <a:ext cx="135952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647" y="392099"/>
            <a:ext cx="10944000" cy="792000"/>
          </a:xfrm>
        </p:spPr>
        <p:txBody>
          <a:bodyPr/>
          <a:lstStyle/>
          <a:p>
            <a:r>
              <a:rPr lang="en-US" dirty="0"/>
              <a:t>Food I like/don’t like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30687"/>
            <a:ext cx="107420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</a:pPr>
            <a:r>
              <a:rPr lang="en-GB" sz="2400" dirty="0">
                <a:solidFill>
                  <a:srgbClr val="23085A"/>
                </a:solidFill>
              </a:rPr>
              <a:t>Is it … big? small? long? round? green?</a:t>
            </a:r>
          </a:p>
          <a:p>
            <a:pPr lvl="1">
              <a:lnSpc>
                <a:spcPct val="114000"/>
              </a:lnSpc>
            </a:pPr>
            <a:r>
              <a:rPr lang="en-GB" sz="2400" dirty="0">
                <a:solidFill>
                  <a:srgbClr val="23085A"/>
                </a:solidFill>
              </a:rPr>
              <a:t> </a:t>
            </a:r>
          </a:p>
          <a:p>
            <a:pPr lvl="1">
              <a:lnSpc>
                <a:spcPct val="114000"/>
              </a:lnSpc>
            </a:pPr>
            <a:r>
              <a:rPr lang="en-GB" sz="2400" dirty="0">
                <a:solidFill>
                  <a:srgbClr val="23085A"/>
                </a:solidFill>
              </a:rPr>
              <a:t>Is it … a vegetable? a fruit? meat? </a:t>
            </a:r>
          </a:p>
          <a:p>
            <a:pPr lvl="1">
              <a:lnSpc>
                <a:spcPct val="114000"/>
              </a:lnSpc>
            </a:pPr>
            <a:endParaRPr lang="en-GB" sz="2400" dirty="0">
              <a:solidFill>
                <a:srgbClr val="23085A"/>
              </a:solidFill>
            </a:endParaRPr>
          </a:p>
          <a:p>
            <a:pPr lvl="1">
              <a:lnSpc>
                <a:spcPct val="114000"/>
              </a:lnSpc>
            </a:pPr>
            <a:r>
              <a:rPr lang="en-GB" sz="2400" dirty="0">
                <a:solidFill>
                  <a:srgbClr val="23085A"/>
                </a:solidFill>
              </a:rPr>
              <a:t>Is it … sweet? spicy? crunchy? soft?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08222E-D250-42A3-A062-934D9100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9841" y="891210"/>
            <a:ext cx="3063693" cy="4157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69A80-3B5A-C9BF-FF10-5EDA5D23DAF5}"/>
              </a:ext>
            </a:extLst>
          </p:cNvPr>
          <p:cNvSpPr txBox="1"/>
          <p:nvPr/>
        </p:nvSpPr>
        <p:spPr>
          <a:xfrm>
            <a:off x="364804" y="62654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875CF-049A-05A8-F185-8E9CEBBE5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9" y="392099"/>
            <a:ext cx="135952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97423" y="1304183"/>
            <a:ext cx="10550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400" dirty="0">
                <a:solidFill>
                  <a:srgbClr val="23085A"/>
                </a:solidFill>
              </a:rPr>
              <a:t>Starters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… </a:t>
            </a:r>
          </a:p>
          <a:p>
            <a:pPr lvl="2"/>
            <a:endParaRPr lang="en-GB" sz="2400" dirty="0">
              <a:solidFill>
                <a:srgbClr val="23085A"/>
              </a:solidFill>
            </a:endParaRPr>
          </a:p>
          <a:p>
            <a:pPr lvl="2"/>
            <a:r>
              <a:rPr lang="en-GB" sz="2400" dirty="0">
                <a:solidFill>
                  <a:srgbClr val="23085A"/>
                </a:solidFill>
              </a:rPr>
              <a:t>Main meals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… </a:t>
            </a:r>
          </a:p>
          <a:p>
            <a:pPr lvl="2"/>
            <a:endParaRPr lang="en-GB" sz="2400" dirty="0">
              <a:solidFill>
                <a:srgbClr val="23085A"/>
              </a:solidFill>
            </a:endParaRPr>
          </a:p>
          <a:p>
            <a:pPr lvl="2"/>
            <a:r>
              <a:rPr lang="en-GB" sz="2400" dirty="0">
                <a:solidFill>
                  <a:srgbClr val="23085A"/>
                </a:solidFill>
              </a:rPr>
              <a:t>Desserts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… </a:t>
            </a:r>
          </a:p>
          <a:p>
            <a:pPr lvl="2"/>
            <a:endParaRPr lang="en-GB" sz="2400" dirty="0">
              <a:solidFill>
                <a:srgbClr val="23085A"/>
              </a:solidFill>
            </a:endParaRPr>
          </a:p>
          <a:p>
            <a:pPr lvl="2"/>
            <a:r>
              <a:rPr lang="en-GB" sz="2400" dirty="0">
                <a:solidFill>
                  <a:srgbClr val="23085A"/>
                </a:solidFill>
              </a:rPr>
              <a:t>Drinks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…</a:t>
            </a:r>
            <a:r>
              <a:rPr lang="en-GB" sz="2400" dirty="0"/>
              <a:t> 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C6B0AFB-9AAA-4240-A7DC-BBA7E63B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419" y="3617516"/>
            <a:ext cx="2752035" cy="257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6F3B6A-9DE9-7D1A-C84B-0FD8BB218BED}"/>
              </a:ext>
            </a:extLst>
          </p:cNvPr>
          <p:cNvSpPr txBox="1"/>
          <p:nvPr/>
        </p:nvSpPr>
        <p:spPr>
          <a:xfrm>
            <a:off x="364804" y="62654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C2728-4F64-BFAC-E14A-1750885C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4" y="383134"/>
            <a:ext cx="1359526" cy="390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F4D844-292D-C25E-F589-96DB60E4E5E7}"/>
              </a:ext>
            </a:extLst>
          </p:cNvPr>
          <p:cNvSpPr txBox="1"/>
          <p:nvPr/>
        </p:nvSpPr>
        <p:spPr>
          <a:xfrm>
            <a:off x="2142564" y="248184"/>
            <a:ext cx="8077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23085A"/>
                </a:solidFill>
                <a:latin typeface="+mj-lt"/>
              </a:rPr>
              <a:t>The Hungry Monster Restaurant</a:t>
            </a:r>
          </a:p>
        </p:txBody>
      </p:sp>
    </p:spTree>
    <p:extLst>
      <p:ext uri="{BB962C8B-B14F-4D97-AF65-F5344CB8AC3E}">
        <p14:creationId xmlns:p14="http://schemas.microsoft.com/office/powerpoint/2010/main" val="296656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Food I like/don’t like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2596</TotalTime>
  <Words>185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British Council Sans Headline</vt:lpstr>
      <vt:lpstr>British Council Sans</vt:lpstr>
      <vt:lpstr>Arial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Food I like/don’t like</vt:lpstr>
      <vt:lpstr>What is it?</vt:lpstr>
      <vt:lpstr>Food I like/don’t like</vt:lpstr>
      <vt:lpstr>Food I like/don’t like</vt:lpstr>
      <vt:lpstr>PowerPoint Presentation</vt:lpstr>
      <vt:lpstr>Food I like/don’t 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and Innovation</dc:title>
  <dc:creator>Paul Braddock</dc:creator>
  <cp:lastModifiedBy>suzanne mordue</cp:lastModifiedBy>
  <cp:revision>111</cp:revision>
  <cp:lastPrinted>2019-09-18T09:30:23Z</cp:lastPrinted>
  <dcterms:created xsi:type="dcterms:W3CDTF">2020-03-18T10:45:19Z</dcterms:created>
  <dcterms:modified xsi:type="dcterms:W3CDTF">2024-03-18T20:30:39Z</dcterms:modified>
</cp:coreProperties>
</file>