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3DDC5-3A46-B79E-1E09-AE59F5B7A5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427D87-A62A-FB89-51CC-159A5E09E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09363-386D-9C5D-2C03-49F07E997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AF83-6F3A-4FAE-B3C9-E7D36D348BC4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00A3E-477B-1ED5-4851-A0FB89C17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AC6C8-3B64-865A-24BF-9145C947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7C4-6E19-4AF5-B512-8F6716248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36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B15A9-0920-CE09-8B3F-745BB3A4D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ACCD1A-9F90-494A-3301-8EA5295CC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B18EA-FE83-B104-CFBF-58562C6E8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AF83-6F3A-4FAE-B3C9-E7D36D348BC4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D1AAF-3206-C60D-578E-5D6D2D1A6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A6744-8368-52AE-C62D-94277D268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7C4-6E19-4AF5-B512-8F6716248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88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16C8C5-77B5-85FA-8688-A737D29D33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66580F-BB0F-6A22-BA94-1CB3CED77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E04D4-7D40-2A68-852F-201EA9922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AF83-6F3A-4FAE-B3C9-E7D36D348BC4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11886-1945-73C5-BA24-642836FC0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DA577-80CC-8940-6C5B-58508EF1D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7C4-6E19-4AF5-B512-8F6716248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181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EC945-5702-1D50-5376-050362D1B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B5752-E609-24BB-7EB2-544AC8FE9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1FCEA-0F9B-BD3E-25A4-B923C8011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AF83-6F3A-4FAE-B3C9-E7D36D348BC4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090EA-6028-18B5-00B0-02536C888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9EC5E-BF77-EBB5-57FB-A3039CDD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7C4-6E19-4AF5-B512-8F6716248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396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328BF-0510-3031-B538-45391ED03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35B32-14DB-EC2D-AC23-090204C4C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DC3ED-76FD-42CA-9699-AD19EF537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AF83-6F3A-4FAE-B3C9-E7D36D348BC4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086EE-CBD4-5598-542B-6E80416DA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1C144-507C-37C5-415E-C7A2A4685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7C4-6E19-4AF5-B512-8F6716248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227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EBCF6-45F0-C0AC-A8A9-2F5E170E1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4C5C9-C7EF-2E0D-3DDE-63AF7BE504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2AE934-0336-BB8D-CE38-6A35EF18C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1DC1A6-4451-5A6A-006D-53AF74199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AF83-6F3A-4FAE-B3C9-E7D36D348BC4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63AB87-4B05-2AF4-03D3-FF0E9776E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F1CCC-F7A8-3109-377F-AA7E14F9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7C4-6E19-4AF5-B512-8F6716248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47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B50E6-85AE-F89D-0E73-B6059D863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EA443-53E3-B9E6-EAAF-F966E2BEC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F097EB-D844-2FE9-47B7-F5CC54914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265487-0DE8-9257-DE59-DF250E85D1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FF17E3-C4EC-A14A-6A69-4AFB2D82B1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110284-70F0-B130-AA46-F53C2A3B0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AF83-6F3A-4FAE-B3C9-E7D36D348BC4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91E69C-FCF6-1F06-4363-B93808034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702124-6630-FD16-331A-07848056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7C4-6E19-4AF5-B512-8F6716248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4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BBA99-5DAF-31E8-36EC-AA617B8BB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4DD6E-5F36-A253-E038-6840E68CD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AF83-6F3A-4FAE-B3C9-E7D36D348BC4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8A9507-D7E8-3F94-8B92-75C9999F3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64E40E-BB69-24CD-A1A2-4D2FB95A0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7C4-6E19-4AF5-B512-8F6716248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098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6FECFA-BA1D-9EE0-0E87-67E373572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AF83-6F3A-4FAE-B3C9-E7D36D348BC4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6CC76A-24B5-3CB2-C386-3CA893E24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EDB7DF-1962-2845-CCD6-D3EA398DA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7C4-6E19-4AF5-B512-8F6716248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682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E1D5D-65A9-723D-E3E1-E92B66916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08747-50B9-D161-73EE-6BD5DAED9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F222A-5265-A796-31A2-9C44C9249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B334A-4E15-147A-DD38-DEDA0DB94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AF83-6F3A-4FAE-B3C9-E7D36D348BC4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C31BFA-A062-5E10-C44F-A3FDAA0DB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7ED624-46E2-B324-D563-5A42D153A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7C4-6E19-4AF5-B512-8F6716248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94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464BD-7E56-2EE3-9629-F1F2105BE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8AC1BF-36CE-261E-A868-A0A368F38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ECFD4-AC84-98BB-67C3-6B5D3FA595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F801F-FDC6-AFF8-F054-8BBCC38E8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AF83-6F3A-4FAE-B3C9-E7D36D348BC4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968AC2-4736-06D6-BFCB-1E6BE0196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87F78-2BB9-81E7-122B-512624BD3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F7C4-6E19-4AF5-B512-8F6716248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15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D3F450-3CC9-9B54-E085-8B6159FE0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C7B39C-3C8A-23E6-7853-EDFE3353C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E2D86-9559-9EF7-F935-18C1C63511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DDAF83-6F3A-4FAE-B3C9-E7D36D348BC4}" type="datetimeFigureOut">
              <a:rPr lang="en-GB" smtClean="0"/>
              <a:t>11/03/2024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D8901-B24F-8B4B-11B8-0F93F3583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39206-E893-A2B5-24DA-C6FF0AA84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6AF7C4-6E19-4AF5-B512-8F6716248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10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3D4316B-8AE9-0500-8160-85696CF49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05" y="386270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C4151D0-6C25-8C4B-28C0-C8C4EEFE729B}"/>
              </a:ext>
            </a:extLst>
          </p:cNvPr>
          <p:cNvSpPr txBox="1"/>
          <p:nvPr/>
        </p:nvSpPr>
        <p:spPr>
          <a:xfrm>
            <a:off x="214368" y="6287064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DEB43E-6BB5-F66D-8774-998FD3333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8136" y="2393577"/>
            <a:ext cx="6773607" cy="426282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39B53C1-9EA6-54F5-4980-641D51D1409C}"/>
              </a:ext>
            </a:extLst>
          </p:cNvPr>
          <p:cNvSpPr txBox="1"/>
          <p:nvPr/>
        </p:nvSpPr>
        <p:spPr>
          <a:xfrm>
            <a:off x="2187388" y="258938"/>
            <a:ext cx="2680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Space</a:t>
            </a:r>
          </a:p>
        </p:txBody>
      </p:sp>
    </p:spTree>
    <p:extLst>
      <p:ext uri="{BB962C8B-B14F-4D97-AF65-F5344CB8AC3E}">
        <p14:creationId xmlns:p14="http://schemas.microsoft.com/office/powerpoint/2010/main" val="2979045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5F1F3D-98B9-A3DB-E9D7-2CC70D91BE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8C32421-D319-84AE-C54C-7CE3D47AC5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05" y="386270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F2746E0-3AF8-A5D5-D07F-054AFB9FEF41}"/>
              </a:ext>
            </a:extLst>
          </p:cNvPr>
          <p:cNvSpPr txBox="1"/>
          <p:nvPr/>
        </p:nvSpPr>
        <p:spPr>
          <a:xfrm>
            <a:off x="214368" y="6287064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CACEAB-EB5A-FF0D-3DA8-B071EF52FC08}"/>
              </a:ext>
            </a:extLst>
          </p:cNvPr>
          <p:cNvSpPr txBox="1"/>
          <p:nvPr/>
        </p:nvSpPr>
        <p:spPr>
          <a:xfrm>
            <a:off x="2187388" y="258938"/>
            <a:ext cx="38368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planets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9AF0C2-2AC2-542D-455E-0B1BF3EF66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2191" y="1005064"/>
            <a:ext cx="7284186" cy="5206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581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858663-55AE-AB78-BE08-D3948D718B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D1E53C3C-AB33-8656-BC66-AD13FC7BF2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05" y="386270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72E4286-A1F7-5ABE-632B-851F61D20955}"/>
              </a:ext>
            </a:extLst>
          </p:cNvPr>
          <p:cNvSpPr txBox="1"/>
          <p:nvPr/>
        </p:nvSpPr>
        <p:spPr>
          <a:xfrm>
            <a:off x="214368" y="6287064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D086CD-72C6-7120-137C-FBA3060289BF}"/>
              </a:ext>
            </a:extLst>
          </p:cNvPr>
          <p:cNvSpPr txBox="1"/>
          <p:nvPr/>
        </p:nvSpPr>
        <p:spPr>
          <a:xfrm>
            <a:off x="2187388" y="258938"/>
            <a:ext cx="4912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planet names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B185F9-073D-5242-460F-CA0F166664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4968" y="1031769"/>
            <a:ext cx="7284186" cy="5206878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2942AD8-756D-37EF-24FC-26F99D93D437}"/>
              </a:ext>
            </a:extLst>
          </p:cNvPr>
          <p:cNvCxnSpPr>
            <a:cxnSpLocks/>
          </p:cNvCxnSpPr>
          <p:nvPr/>
        </p:nvCxnSpPr>
        <p:spPr>
          <a:xfrm flipH="1">
            <a:off x="2519082" y="1380565"/>
            <a:ext cx="1219200" cy="645459"/>
          </a:xfrm>
          <a:prstGeom prst="straightConnector1">
            <a:avLst/>
          </a:prstGeom>
          <a:ln w="28575">
            <a:solidFill>
              <a:srgbClr val="23085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E43B39F-0D28-CDCA-3F1D-CB48EF3F6F3C}"/>
              </a:ext>
            </a:extLst>
          </p:cNvPr>
          <p:cNvSpPr txBox="1"/>
          <p:nvPr/>
        </p:nvSpPr>
        <p:spPr>
          <a:xfrm>
            <a:off x="3738282" y="1084729"/>
            <a:ext cx="1308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The sun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7ADF294-BE0C-33DD-78F7-C30823B41430}"/>
              </a:ext>
            </a:extLst>
          </p:cNvPr>
          <p:cNvCxnSpPr>
            <a:cxnSpLocks/>
          </p:cNvCxnSpPr>
          <p:nvPr/>
        </p:nvCxnSpPr>
        <p:spPr>
          <a:xfrm flipH="1">
            <a:off x="6866965" y="1801906"/>
            <a:ext cx="107577" cy="860612"/>
          </a:xfrm>
          <a:prstGeom prst="straightConnector1">
            <a:avLst/>
          </a:prstGeom>
          <a:ln w="28575">
            <a:solidFill>
              <a:srgbClr val="23085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9E49D26-183D-59AC-2184-DDAE2129F147}"/>
              </a:ext>
            </a:extLst>
          </p:cNvPr>
          <p:cNvSpPr txBox="1"/>
          <p:nvPr/>
        </p:nvSpPr>
        <p:spPr>
          <a:xfrm>
            <a:off x="6490449" y="1384157"/>
            <a:ext cx="1308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Saturn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9E3F19-2513-279E-2EBC-C3C6690F6B0E}"/>
              </a:ext>
            </a:extLst>
          </p:cNvPr>
          <p:cNvSpPr txBox="1"/>
          <p:nvPr/>
        </p:nvSpPr>
        <p:spPr>
          <a:xfrm>
            <a:off x="4787153" y="1432574"/>
            <a:ext cx="1308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Jupiter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4E84C45-961E-ED3B-5580-3D4C2FCF39C1}"/>
              </a:ext>
            </a:extLst>
          </p:cNvPr>
          <p:cNvCxnSpPr>
            <a:cxnSpLocks/>
          </p:cNvCxnSpPr>
          <p:nvPr/>
        </p:nvCxnSpPr>
        <p:spPr>
          <a:xfrm flipH="1">
            <a:off x="5047129" y="1753489"/>
            <a:ext cx="125506" cy="702840"/>
          </a:xfrm>
          <a:prstGeom prst="straightConnector1">
            <a:avLst/>
          </a:prstGeom>
          <a:ln w="28575">
            <a:solidFill>
              <a:srgbClr val="23085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F385904-6F0F-734E-3604-DB8164592531}"/>
              </a:ext>
            </a:extLst>
          </p:cNvPr>
          <p:cNvCxnSpPr>
            <a:cxnSpLocks/>
          </p:cNvCxnSpPr>
          <p:nvPr/>
        </p:nvCxnSpPr>
        <p:spPr>
          <a:xfrm flipH="1" flipV="1">
            <a:off x="3527611" y="3702424"/>
            <a:ext cx="112060" cy="1488141"/>
          </a:xfrm>
          <a:prstGeom prst="straightConnector1">
            <a:avLst/>
          </a:prstGeom>
          <a:ln w="28575">
            <a:solidFill>
              <a:srgbClr val="23085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E154420-11B5-9E9D-92AC-A9AFD21EB96D}"/>
              </a:ext>
            </a:extLst>
          </p:cNvPr>
          <p:cNvSpPr txBox="1"/>
          <p:nvPr/>
        </p:nvSpPr>
        <p:spPr>
          <a:xfrm>
            <a:off x="3478306" y="5215682"/>
            <a:ext cx="1308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Earth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84AF52B-B4CC-D522-D066-7D1DD1753734}"/>
              </a:ext>
            </a:extLst>
          </p:cNvPr>
          <p:cNvCxnSpPr>
            <a:cxnSpLocks/>
          </p:cNvCxnSpPr>
          <p:nvPr/>
        </p:nvCxnSpPr>
        <p:spPr>
          <a:xfrm flipH="1" flipV="1">
            <a:off x="3832412" y="3670900"/>
            <a:ext cx="766482" cy="1060520"/>
          </a:xfrm>
          <a:prstGeom prst="straightConnector1">
            <a:avLst/>
          </a:prstGeom>
          <a:ln w="28575">
            <a:solidFill>
              <a:srgbClr val="23085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74C490D-48F2-93EC-777E-CBD7FAC1612D}"/>
              </a:ext>
            </a:extLst>
          </p:cNvPr>
          <p:cNvSpPr txBox="1"/>
          <p:nvPr/>
        </p:nvSpPr>
        <p:spPr>
          <a:xfrm>
            <a:off x="4408575" y="4720680"/>
            <a:ext cx="1308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Mars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14045BC-0CDF-67D5-A077-35701EC2197A}"/>
              </a:ext>
            </a:extLst>
          </p:cNvPr>
          <p:cNvCxnSpPr>
            <a:cxnSpLocks/>
          </p:cNvCxnSpPr>
          <p:nvPr/>
        </p:nvCxnSpPr>
        <p:spPr>
          <a:xfrm>
            <a:off x="3173506" y="2660160"/>
            <a:ext cx="0" cy="702840"/>
          </a:xfrm>
          <a:prstGeom prst="straightConnector1">
            <a:avLst/>
          </a:prstGeom>
          <a:ln w="28575">
            <a:solidFill>
              <a:srgbClr val="23085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84FCBF8-A912-EA01-0414-FB359AA216A8}"/>
              </a:ext>
            </a:extLst>
          </p:cNvPr>
          <p:cNvCxnSpPr>
            <a:cxnSpLocks/>
          </p:cNvCxnSpPr>
          <p:nvPr/>
        </p:nvCxnSpPr>
        <p:spPr>
          <a:xfrm flipV="1">
            <a:off x="2952656" y="3601871"/>
            <a:ext cx="0" cy="701188"/>
          </a:xfrm>
          <a:prstGeom prst="straightConnector1">
            <a:avLst/>
          </a:prstGeom>
          <a:ln w="28575">
            <a:solidFill>
              <a:srgbClr val="23085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4F8E1F1-9E73-E61C-7408-9477703C67EF}"/>
              </a:ext>
            </a:extLst>
          </p:cNvPr>
          <p:cNvSpPr txBox="1"/>
          <p:nvPr/>
        </p:nvSpPr>
        <p:spPr>
          <a:xfrm>
            <a:off x="2698376" y="2266620"/>
            <a:ext cx="1308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Venus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180E458-40C9-77F3-6802-AEC552E20461}"/>
              </a:ext>
            </a:extLst>
          </p:cNvPr>
          <p:cNvSpPr txBox="1"/>
          <p:nvPr/>
        </p:nvSpPr>
        <p:spPr>
          <a:xfrm>
            <a:off x="2474259" y="4341330"/>
            <a:ext cx="1004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Mercury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59049CB-8E62-8202-C424-D1387845A0B6}"/>
              </a:ext>
            </a:extLst>
          </p:cNvPr>
          <p:cNvCxnSpPr>
            <a:cxnSpLocks/>
          </p:cNvCxnSpPr>
          <p:nvPr/>
        </p:nvCxnSpPr>
        <p:spPr>
          <a:xfrm flipV="1">
            <a:off x="8180293" y="3912207"/>
            <a:ext cx="0" cy="798455"/>
          </a:xfrm>
          <a:prstGeom prst="straightConnector1">
            <a:avLst/>
          </a:prstGeom>
          <a:ln w="28575">
            <a:solidFill>
              <a:srgbClr val="23085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E22913C-EDFE-400D-B163-A3B2B2818B43}"/>
              </a:ext>
            </a:extLst>
          </p:cNvPr>
          <p:cNvCxnSpPr>
            <a:cxnSpLocks/>
          </p:cNvCxnSpPr>
          <p:nvPr/>
        </p:nvCxnSpPr>
        <p:spPr>
          <a:xfrm>
            <a:off x="8668872" y="2232212"/>
            <a:ext cx="349623" cy="779368"/>
          </a:xfrm>
          <a:prstGeom prst="straightConnector1">
            <a:avLst/>
          </a:prstGeom>
          <a:ln w="28575">
            <a:solidFill>
              <a:srgbClr val="23085A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FFB1184-8A82-F629-54F3-99A49E6F4A91}"/>
              </a:ext>
            </a:extLst>
          </p:cNvPr>
          <p:cNvSpPr txBox="1"/>
          <p:nvPr/>
        </p:nvSpPr>
        <p:spPr>
          <a:xfrm>
            <a:off x="8301318" y="1686682"/>
            <a:ext cx="1308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Neptune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1EEFB68-652F-4B17-35C1-57463B0F3674}"/>
              </a:ext>
            </a:extLst>
          </p:cNvPr>
          <p:cNvSpPr txBox="1"/>
          <p:nvPr/>
        </p:nvSpPr>
        <p:spPr>
          <a:xfrm>
            <a:off x="7709648" y="4735180"/>
            <a:ext cx="1308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Uranus</a:t>
            </a:r>
          </a:p>
        </p:txBody>
      </p:sp>
    </p:spTree>
    <p:extLst>
      <p:ext uri="{BB962C8B-B14F-4D97-AF65-F5344CB8AC3E}">
        <p14:creationId xmlns:p14="http://schemas.microsoft.com/office/powerpoint/2010/main" val="3119536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16F69-6795-ED6B-386A-C73E5F583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94B5434-0EFB-8CD4-066B-0AB220B496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05" y="386270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63FC8F6-E7C8-DA11-301B-7A4DFB1863E6}"/>
              </a:ext>
            </a:extLst>
          </p:cNvPr>
          <p:cNvSpPr txBox="1"/>
          <p:nvPr/>
        </p:nvSpPr>
        <p:spPr>
          <a:xfrm>
            <a:off x="214368" y="6287064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49DD5D-C99B-CBA0-A374-99B6018F5F0C}"/>
              </a:ext>
            </a:extLst>
          </p:cNvPr>
          <p:cNvSpPr txBox="1"/>
          <p:nvPr/>
        </p:nvSpPr>
        <p:spPr>
          <a:xfrm>
            <a:off x="2187388" y="258938"/>
            <a:ext cx="7225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Flying from the sun to the stars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9FBD93-ED89-25AA-0CB5-245179EE9A8A}"/>
              </a:ext>
            </a:extLst>
          </p:cNvPr>
          <p:cNvSpPr txBox="1"/>
          <p:nvPr/>
        </p:nvSpPr>
        <p:spPr>
          <a:xfrm>
            <a:off x="503405" y="1177115"/>
            <a:ext cx="6096000" cy="4190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We’re flying from the sun to the stars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this solar system of ours.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Mercury, Venus, Earth and Mars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Flying from the sun to the stars.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Mercury’s hot and Venus is bright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Earth is where we live and Mars is red at night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Flying from the sun to the stars.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Jupiter, Saturn, Uranus and Neptune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 of all is little biddy Pluto.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32B4DE-602A-E464-4E0D-F2AB9E78CAB8}"/>
              </a:ext>
            </a:extLst>
          </p:cNvPr>
          <p:cNvSpPr txBox="1"/>
          <p:nvPr/>
        </p:nvSpPr>
        <p:spPr>
          <a:xfrm>
            <a:off x="6203577" y="1181678"/>
            <a:ext cx="6096000" cy="4651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Flying from the sun to the stars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this solar system of ours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Flying from the sun to the stars.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Mercury, Venus, Earth and Mars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Flying from the sun to the stars.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Mercury’s hot and Venus is bright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Earth is where we live and Mars is red at night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Flying from the sun to the stars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Jupiter, Saturn, Uranus and Neptune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 of all is little biddy Pluto.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40B9938-B452-FD92-32FC-435CE2F3E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8078" y="168415"/>
            <a:ext cx="1866667" cy="12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64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42499-C2A0-07B2-2F0E-873876861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E2AF277-77CF-60D9-097A-8A10EBD9A7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05" y="386270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0D39CC-856F-16F4-9BE9-B752372EC474}"/>
              </a:ext>
            </a:extLst>
          </p:cNvPr>
          <p:cNvSpPr txBox="1"/>
          <p:nvPr/>
        </p:nvSpPr>
        <p:spPr>
          <a:xfrm>
            <a:off x="214368" y="6287064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42958B-179A-6EF9-7A87-A97D079E4BAA}"/>
              </a:ext>
            </a:extLst>
          </p:cNvPr>
          <p:cNvSpPr txBox="1"/>
          <p:nvPr/>
        </p:nvSpPr>
        <p:spPr>
          <a:xfrm>
            <a:off x="2187388" y="258938"/>
            <a:ext cx="2680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 it in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1AACA6-F75A-5399-5B0D-523E68A41B0A}"/>
              </a:ext>
            </a:extLst>
          </p:cNvPr>
          <p:cNvSpPr txBox="1"/>
          <p:nvPr/>
        </p:nvSpPr>
        <p:spPr>
          <a:xfrm>
            <a:off x="503405" y="1333544"/>
            <a:ext cx="8489576" cy="3728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Watch the story. Write the missing words in the sentences. 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Look at this forest . The trees are red, and the leaves are red. 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Look at the yellow _______________and the yellow clouds. 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Look at the pink _____________. There are pink shells and pink plants in the sea. 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This planet is very __________________.There is a big blue sun and a desert with blue sand. </a:t>
            </a:r>
          </a:p>
        </p:txBody>
      </p:sp>
    </p:spTree>
    <p:extLst>
      <p:ext uri="{BB962C8B-B14F-4D97-AF65-F5344CB8AC3E}">
        <p14:creationId xmlns:p14="http://schemas.microsoft.com/office/powerpoint/2010/main" val="3885179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301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4</cp:revision>
  <dcterms:created xsi:type="dcterms:W3CDTF">2024-03-10T14:00:16Z</dcterms:created>
  <dcterms:modified xsi:type="dcterms:W3CDTF">2024-03-11T12:12:59Z</dcterms:modified>
</cp:coreProperties>
</file>