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4FA3F-92EC-D568-D333-6B33F020E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AE418-F960-2C7F-0D11-ED2D19D30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63F8-838D-E068-8E71-B5763AFD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CF36D-366A-6FCE-595E-B120504B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FB57F-F248-7D36-B2E8-3B0DD068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6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211A-8FFD-217E-867B-909E182E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8B0D2-F99D-7238-A80A-8475D9903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A1B40-263D-8FD7-E3B0-0E00F133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6A22A-C079-FDFB-EAFA-BE60EC62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F10CE-6056-2026-34F5-86F3659C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3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EC7A1-C89B-B097-3EF9-1E2FA04C2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EEA0A-0DFF-9A15-E9B2-797F0189B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7C5B8-7F56-5D35-5E91-2520F353C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D50FC-32D3-BB0C-50E4-0B560ED49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CDEC1-7B95-853B-179F-C8A2EDF7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FF65-DB75-FFC3-867E-77A2DBAC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7DA3A-9576-36BD-91EB-CD58146B7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8ED48-DF0B-267D-1E5D-2538AE5C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C26B8-DD30-1C69-2C65-B991EE21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37DC6-23AA-3E26-3593-53E080CD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90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9F23-E432-3E25-A3A6-74F69D5C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7CBD0-1DB7-DCF1-992E-033665A96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4915C-9362-7299-6D72-4CDA5AFC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E660A-2272-F19C-2F0A-53246CCA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B8CEB-F877-0912-B200-719171F57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1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631B-71F2-B5B9-4C35-56349D9F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64E7-B8E3-705B-B12A-01DD1DB06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24B75-740F-710A-4A26-E708455CA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282AB-12DC-A3F3-4BC9-2FE047E4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8903-A0E6-AFF3-3662-C32190F9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9F1AB-71EE-BEAC-5CD7-4A2DB93D1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15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57C43-B5FA-379E-8B91-62B98F9AB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9A426-7E9E-ABF3-EEBF-4F8C2D60D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C07F1-50C0-3763-3151-F692226A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4EF2C3-37BA-9AC7-5630-06A5C2E66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96ADA-C41B-ECE1-6C0B-45704234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0D0ECA-3996-C443-1741-980E27316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50DE8-7505-B727-F4B0-4264E4AE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E27273-B9BA-F5C2-E705-1D8F7F73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E3D4-A12C-4855-F262-3CB88188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0F76E-47A7-4476-F18E-B793DF06E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1B336-1EDD-AE21-D8C6-213A3FF0E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01E52-1DBF-F718-F458-E23EBA94F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51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25E7B3-A9C4-A0B3-C624-35873536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2D8287-1009-57F2-174C-B5BAE301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4D97-8E74-EB99-73CE-AC5B673F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4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58C31-8147-C9DA-BE3F-2BC4BA7E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34820-A925-9845-A4E5-18F00A2FA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A7A08-63F3-7864-C183-A0C42EEAA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0035E-787D-EE63-5203-B61AC76A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986E5-1CAB-FEA5-42EC-F68BD3A3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FA56D-028A-4BB5-D6E3-76C496E2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66707-67C9-690A-F4E6-99F3C6E5B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599B39-0106-C68D-AAFB-11C05A62A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4F6A3-A7E2-A3A7-F89B-0D2EB141C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E4CFD-A598-9489-369B-45AE82EB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D76EC-6DBA-A531-4294-AD4C663C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93623E-0C33-D0DE-11FE-E56CBADB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8A425-8DBF-7AD9-7685-3346E631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A69DF-FFFB-61D8-46F0-FBF24ED77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D5941-DDF4-B649-F492-E35A44941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710F3F-E0C0-4E64-9594-DF66B585F063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0D508-7D2D-7619-D157-31FE0AAA8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CE230-805F-149C-DF50-4D3606086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E9B7D2-FF20-4708-A990-5A93F2D24E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4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92AA-B5FA-73F3-E6D7-48EDD89F6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66C5A4-CDD9-CBDE-93B6-89244E88E6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EA9C20-8EF1-E380-55B0-94423CE52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2" y="0"/>
            <a:ext cx="12105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83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9B059-EAFD-D4FC-1D57-8ECAA6912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5BCD58C8-A7CB-13B9-E617-410704B7E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10ECD-0DB5-2DD8-5E99-FF4B1B9E0993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A1B2B4-26DB-E527-F403-87123AF0F49B}"/>
              </a:ext>
            </a:extLst>
          </p:cNvPr>
          <p:cNvSpPr txBox="1"/>
          <p:nvPr/>
        </p:nvSpPr>
        <p:spPr>
          <a:xfrm>
            <a:off x="2061882" y="227917"/>
            <a:ext cx="582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38744-DC6E-03FB-E597-51FA8A22F9EE}"/>
              </a:ext>
            </a:extLst>
          </p:cNvPr>
          <p:cNvSpPr txBox="1"/>
          <p:nvPr/>
        </p:nvSpPr>
        <p:spPr>
          <a:xfrm>
            <a:off x="475123" y="1443336"/>
            <a:ext cx="7413817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our ideas for our ‘class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holiday’ last year and choose some of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holiday, you sent a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postcard to a friend.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the postcard! Say what you did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each day of the holiday.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D291B8-208F-244D-5B32-3AFF45AC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619" y="2653178"/>
            <a:ext cx="3619048" cy="4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4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FAF3-F318-DB6D-5678-5FC3E92DB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0E904-1A6C-31A8-F202-35BF90CB0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E5B7E-CD27-B6BE-8C2F-7FFEF26D61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5E62C-ABA9-A0C1-B40B-BD1AB3FE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2" y="0"/>
            <a:ext cx="1210569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A9E7B-28C6-A2C1-9950-1AD393833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90" y="5761180"/>
            <a:ext cx="2495238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198A-6DE3-67C2-AFB9-1C51A1B7A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F6D0FB1-CEE6-9BD5-1CFF-2389DE901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EA7A13-92B4-6C17-74A7-3DC7EC417477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3DE2A8-6E5B-AB7B-D654-D6946FB99284}"/>
              </a:ext>
            </a:extLst>
          </p:cNvPr>
          <p:cNvSpPr txBox="1"/>
          <p:nvPr/>
        </p:nvSpPr>
        <p:spPr>
          <a:xfrm>
            <a:off x="2052917" y="22791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holidays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A849B-778C-D524-AABD-93D036787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49" y="2765420"/>
            <a:ext cx="11250595" cy="2743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452E04-F3BF-23DF-9FDD-E068F92BD985}"/>
              </a:ext>
            </a:extLst>
          </p:cNvPr>
          <p:cNvSpPr txBox="1"/>
          <p:nvPr/>
        </p:nvSpPr>
        <p:spPr>
          <a:xfrm>
            <a:off x="555812" y="1604682"/>
            <a:ext cx="793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holidays can we go on?</a:t>
            </a:r>
          </a:p>
        </p:txBody>
      </p:sp>
    </p:spTree>
    <p:extLst>
      <p:ext uri="{BB962C8B-B14F-4D97-AF65-F5344CB8AC3E}">
        <p14:creationId xmlns:p14="http://schemas.microsoft.com/office/powerpoint/2010/main" val="321750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CA5B3132-4E38-1BBE-6F19-151DDCF94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CFEF11-4B13-B245-330E-DA04D37216F0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338A6-E82A-5D60-07DE-264E25A06152}"/>
              </a:ext>
            </a:extLst>
          </p:cNvPr>
          <p:cNvSpPr txBox="1"/>
          <p:nvPr/>
        </p:nvSpPr>
        <p:spPr>
          <a:xfrm>
            <a:off x="475124" y="1163215"/>
            <a:ext cx="6096000" cy="465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…?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swimming / make a fire / see dolphins / …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stay in …?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hotel / a tent / your house / …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need …?</a:t>
            </a:r>
          </a:p>
          <a:p>
            <a:pPr>
              <a:lnSpc>
                <a:spcPct val="20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cream / warm clothes / a helmet / …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…?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/ hot / fun / scary / 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06B80-261A-BE1F-C00E-EA04B7512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109" y="2974343"/>
            <a:ext cx="3943900" cy="3343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B4E622-D81C-52DC-5E10-EE50EFB763CC}"/>
              </a:ext>
            </a:extLst>
          </p:cNvPr>
          <p:cNvSpPr txBox="1"/>
          <p:nvPr/>
        </p:nvSpPr>
        <p:spPr>
          <a:xfrm>
            <a:off x="2052917" y="227917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questions</a:t>
            </a:r>
          </a:p>
        </p:txBody>
      </p:sp>
    </p:spTree>
    <p:extLst>
      <p:ext uri="{BB962C8B-B14F-4D97-AF65-F5344CB8AC3E}">
        <p14:creationId xmlns:p14="http://schemas.microsoft.com/office/powerpoint/2010/main" val="178988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6C6A7-7F9B-85A4-57B3-9DB5E2D39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844C2BF-1CC5-2C18-8239-0F1A32C8A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9E2D8A-F682-911E-14D0-6F9F9EBEAFD4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1446C-67E7-CE10-EE4D-7CAC1121F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61" y="1410060"/>
            <a:ext cx="9395860" cy="4554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EA837-A3A6-71B5-E991-05412844443F}"/>
              </a:ext>
            </a:extLst>
          </p:cNvPr>
          <p:cNvSpPr txBox="1"/>
          <p:nvPr/>
        </p:nvSpPr>
        <p:spPr>
          <a:xfrm>
            <a:off x="2133600" y="227917"/>
            <a:ext cx="366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4423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CEF5C-DC48-A56B-6920-2267053DA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CF74917-7CA4-3437-5749-B2ADC36B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4FBC78-CA47-FE95-72AE-0B0FE1ECD168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B6939-B314-3048-27C9-5C665ADA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54" y="2783533"/>
            <a:ext cx="10876190" cy="272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90B8F-EE61-85AC-A927-184342A1635F}"/>
              </a:ext>
            </a:extLst>
          </p:cNvPr>
          <p:cNvSpPr txBox="1"/>
          <p:nvPr/>
        </p:nvSpPr>
        <p:spPr>
          <a:xfrm>
            <a:off x="735291" y="1489435"/>
            <a:ext cx="970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put the words into 2 groups?</a:t>
            </a:r>
          </a:p>
        </p:txBody>
      </p:sp>
    </p:spTree>
    <p:extLst>
      <p:ext uri="{BB962C8B-B14F-4D97-AF65-F5344CB8AC3E}">
        <p14:creationId xmlns:p14="http://schemas.microsoft.com/office/powerpoint/2010/main" val="188455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C23B4-226B-B69A-712F-C66AA5213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2EA82A2A-C4D7-E578-874F-496288E6F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45C36D-F78B-8CF2-A655-1FFBD51DB4BB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88446-3BA5-D988-C370-E69C23C76CBC}"/>
              </a:ext>
            </a:extLst>
          </p:cNvPr>
          <p:cNvSpPr txBox="1"/>
          <p:nvPr/>
        </p:nvSpPr>
        <p:spPr>
          <a:xfrm>
            <a:off x="2061882" y="227917"/>
            <a:ext cx="582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Remembering holidays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57B155-C478-B9FE-5ED7-A59736582B42}"/>
              </a:ext>
            </a:extLst>
          </p:cNvPr>
          <p:cNvSpPr txBox="1"/>
          <p:nvPr/>
        </p:nvSpPr>
        <p:spPr>
          <a:xfrm>
            <a:off x="475125" y="1402541"/>
            <a:ext cx="6094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help us remember a holiday?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910953-F40F-E8D3-4CA3-554452036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31" y="3126647"/>
            <a:ext cx="5523809" cy="3276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7BD273-9AEA-68B3-5D48-05E166D098BB}"/>
              </a:ext>
            </a:extLst>
          </p:cNvPr>
          <p:cNvSpPr txBox="1"/>
          <p:nvPr/>
        </p:nvSpPr>
        <p:spPr>
          <a:xfrm>
            <a:off x="475123" y="2474168"/>
            <a:ext cx="69745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s_ _ _ _ _ _ _ and </a:t>
            </a:r>
            <a:r>
              <a:rPr lang="en-GB" sz="2000" dirty="0" err="1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findout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it’s called in English!</a:t>
            </a:r>
          </a:p>
        </p:txBody>
      </p:sp>
    </p:spTree>
    <p:extLst>
      <p:ext uri="{BB962C8B-B14F-4D97-AF65-F5344CB8AC3E}">
        <p14:creationId xmlns:p14="http://schemas.microsoft.com/office/powerpoint/2010/main" val="147048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DAB71-C39B-F4DB-7680-89F96EF64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2C07BB34-B08E-AF63-7B00-2CE8D5FD2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29BDE-31AB-7152-53CE-A4C73A662C23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2751E4-A2B0-51C4-7034-F617194FF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429" y="214387"/>
            <a:ext cx="5028571" cy="5676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A689FE-A538-554B-E733-14421BA3674C}"/>
              </a:ext>
            </a:extLst>
          </p:cNvPr>
          <p:cNvSpPr txBox="1"/>
          <p:nvPr/>
        </p:nvSpPr>
        <p:spPr>
          <a:xfrm>
            <a:off x="2151528" y="227917"/>
            <a:ext cx="259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98290-5239-3C0B-7748-6386F5BF1C3F}"/>
              </a:ext>
            </a:extLst>
          </p:cNvPr>
          <p:cNvSpPr txBox="1"/>
          <p:nvPr/>
        </p:nvSpPr>
        <p:spPr>
          <a:xfrm>
            <a:off x="475124" y="1308865"/>
            <a:ext cx="6096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a bingo grid!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nine words to write in your grid.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6E3A5E-F592-B28C-C238-0E13C8595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24" y="2697660"/>
            <a:ext cx="5161905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15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F5B73-6F08-B06F-FC53-60C53D445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D267459-95EF-71A9-8E47-65A7F0EBA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1815C-DF24-4C83-1E56-A21DF0F7BD80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1FA745-5ED8-05EB-8632-890E89AD2BCB}"/>
              </a:ext>
            </a:extLst>
          </p:cNvPr>
          <p:cNvSpPr txBox="1"/>
          <p:nvPr/>
        </p:nvSpPr>
        <p:spPr>
          <a:xfrm>
            <a:off x="2061882" y="227917"/>
            <a:ext cx="582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souvenir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A39E1A-F0F0-C05E-34C8-AEA8B676FE0C}"/>
              </a:ext>
            </a:extLst>
          </p:cNvPr>
          <p:cNvSpPr txBox="1"/>
          <p:nvPr/>
        </p:nvSpPr>
        <p:spPr>
          <a:xfrm>
            <a:off x="475124" y="1439307"/>
            <a:ext cx="6096000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souvenir did you find?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bought / found it in 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like / chose it because …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1CB2F8-2AD8-7951-0C1B-A3E4ADC06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116" y="3413581"/>
            <a:ext cx="5529551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BC457-F4BC-FCDE-3673-2A9DD88A6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ECDF3F18-B94C-9918-8D58-5D9EFB027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" y="355249"/>
            <a:ext cx="1362459" cy="3916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B0E26-5CD1-4A91-0706-9F81C6B65917}"/>
              </a:ext>
            </a:extLst>
          </p:cNvPr>
          <p:cNvSpPr txBox="1"/>
          <p:nvPr/>
        </p:nvSpPr>
        <p:spPr>
          <a:xfrm>
            <a:off x="223333" y="631808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085A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5C060-DD35-6367-9CA6-CC294197037D}"/>
              </a:ext>
            </a:extLst>
          </p:cNvPr>
          <p:cNvSpPr txBox="1"/>
          <p:nvPr/>
        </p:nvSpPr>
        <p:spPr>
          <a:xfrm>
            <a:off x="2061882" y="227917"/>
            <a:ext cx="582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holiday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28EAA-1EFF-98C4-5CFD-A446DA4C7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932" y="2877048"/>
            <a:ext cx="2571429" cy="39809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80C144-81A5-D81F-1666-A940B240F08F}"/>
              </a:ext>
            </a:extLst>
          </p:cNvPr>
          <p:cNvSpPr txBox="1"/>
          <p:nvPr/>
        </p:nvSpPr>
        <p:spPr>
          <a:xfrm>
            <a:off x="537883" y="1587677"/>
            <a:ext cx="609600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about the holiday!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to 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saw 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ate …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…</a:t>
            </a:r>
          </a:p>
        </p:txBody>
      </p:sp>
    </p:spTree>
    <p:extLst>
      <p:ext uri="{BB962C8B-B14F-4D97-AF65-F5344CB8AC3E}">
        <p14:creationId xmlns:p14="http://schemas.microsoft.com/office/powerpoint/2010/main" val="990211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305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3</cp:revision>
  <dcterms:created xsi:type="dcterms:W3CDTF">2024-03-20T15:45:46Z</dcterms:created>
  <dcterms:modified xsi:type="dcterms:W3CDTF">2024-03-20T17:22:15Z</dcterms:modified>
</cp:coreProperties>
</file>