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58FE7-C786-AB1F-951B-73632F0618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7E855A-181D-8BF4-B83D-002037BF5F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EE2E2E-B759-56B2-1DC3-B159A1B2E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1608-3B39-49F8-AC17-52C099556C6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35B7C-CEAD-2E06-8779-703793BFA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F9C20-439C-96C9-BDCF-BDF75EB37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FA22-BCA3-4234-8F3B-AE99AACDC2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271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71484-5C8A-C4F2-FCB6-806DEC922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16EAED-52FC-2B66-A312-E6F51130CA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67081-5DE4-2909-1BCB-DDA7EA937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1608-3B39-49F8-AC17-52C099556C6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9607B-899D-4598-33A6-DF58F648F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4901E4-203E-D739-F8F2-64DD25172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FA22-BCA3-4234-8F3B-AE99AACDC2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770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DC1F03-AC68-74D2-32A6-3E76B1E488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80B42F-6933-0E6F-EF93-39B88D353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3265D3-ADF8-74E9-4D90-B656DAB82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1608-3B39-49F8-AC17-52C099556C6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70977-4EB2-578F-1BEC-92B3A70AC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269D3-01E9-170F-1871-F33FBF16A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FA22-BCA3-4234-8F3B-AE99AACDC2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094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3DBBA-4A58-E0A7-A851-DDD88F288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F573C-569A-42AD-70DE-735546F2B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597A5-BC1C-D341-1B5C-E81FB9394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1608-3B39-49F8-AC17-52C099556C6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8FC60-3235-199D-BCF7-4948970AC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8934F-50E4-85B2-8D32-8BC0DBBE6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FA22-BCA3-4234-8F3B-AE99AACDC2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567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DE3C1-B1C8-9125-F8EA-D0FD7E18B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497FFC-0617-6F35-7169-A9C7B80C6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6D9D8E-B531-4B30-6003-55D2C120A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1608-3B39-49F8-AC17-52C099556C6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9BC04-EBD0-0AED-E2AF-9A22D0607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3474A-16D1-7B0E-6A1D-FC5BB4C60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FA22-BCA3-4234-8F3B-AE99AACDC2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771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1EECA-36CD-5283-73A1-25E19397E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F69AF-3C16-9BA5-C39E-4510B7D2EF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4FD684-E600-297D-8AAD-B97D42A713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4C03AD-2F44-CB4D-43FE-EB658E87D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1608-3B39-49F8-AC17-52C099556C6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8EC95A-0917-9944-ABC2-29BDA4632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AD20CB-1F61-1246-F485-F24B74C6C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FA22-BCA3-4234-8F3B-AE99AACDC2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000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5F6E-F9AA-A35A-4E52-23657DEFE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80DCAA-B304-6EA1-5FB0-C7124C1F9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D2B537-9570-3832-5084-578A32C651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245D3F-6803-23D0-0229-72DBAC9DF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016336-31A6-9B79-071B-7829A42F41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1DDC40-9E5F-43C0-DBC8-38537341A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1608-3B39-49F8-AC17-52C099556C6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3DB96E-BCF1-2C81-3F90-8266A8091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2424C5-0900-B533-4095-4ADD4172B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FA22-BCA3-4234-8F3B-AE99AACDC2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35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D5DCE-EDC1-0750-51A4-C6613ABD5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866D00-6F2B-7F54-7523-FAA04354D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1608-3B39-49F8-AC17-52C099556C6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1C9A14-4156-91D0-CA55-4D23E46E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2630BB-11D9-26DF-B462-CCE688E45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FA22-BCA3-4234-8F3B-AE99AACDC2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097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8D78E1-47E9-E1EB-B568-45888F4C9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1608-3B39-49F8-AC17-52C099556C6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FCFD34-BD39-2B1E-E5A1-FB6F5CE2C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43D256-6E78-9CA2-24F1-1E035DAC9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FA22-BCA3-4234-8F3B-AE99AACDC2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812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CF537-7D11-7C78-F939-F947AD821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CB1A6-FD97-BD40-51CC-EDD907008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1AD5E4-AD68-7631-8AB6-C29076CB7C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2E660-F678-50E2-4E2A-BD573F27B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1608-3B39-49F8-AC17-52C099556C6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4DBE5B-E294-38DA-4668-60CFE3D5D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EE05F6-C32F-BC06-3CDC-8383B35A8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FA22-BCA3-4234-8F3B-AE99AACDC2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331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60AB6-CA04-032B-9D96-01FB1D8C1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342112-691D-12AF-541D-9B2375E18E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D2F288-CEBD-1F1B-19F6-21E71DF41A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06B034-02DE-13F3-C218-CE9F3369C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1608-3B39-49F8-AC17-52C099556C6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762030-7E42-6564-C3DC-9AD981C62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9FD44-9C37-7957-4C89-0442D2AE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FA22-BCA3-4234-8F3B-AE99AACDC2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05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1C967F-0B90-0570-92D6-371F26CDF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574408-0FEA-480E-B221-6229ECB25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58BFA-FC3E-B7A2-0797-B293134B1A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E01608-3B39-49F8-AC17-52C099556C6F}" type="datetimeFigureOut">
              <a:rPr lang="en-GB" smtClean="0"/>
              <a:t>14/03/2024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A971E-1BAF-9F16-5C19-29104BAE77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7AB89E-B533-B451-02F8-CD6C585254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BFFA22-BCA3-4234-8F3B-AE99AACDC2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038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4E10BF19-7E48-D146-663D-97752507CB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9" y="386271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C1753A3-F5DC-4DE0-4548-04318B503FE5}"/>
              </a:ext>
            </a:extLst>
          </p:cNvPr>
          <p:cNvSpPr txBox="1"/>
          <p:nvPr/>
        </p:nvSpPr>
        <p:spPr>
          <a:xfrm>
            <a:off x="205404" y="6384337"/>
            <a:ext cx="60944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23085A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https://www.bbc.co.uk/iplayer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0DDDD4F-61A1-E108-5288-F8B7889F9CD5}"/>
              </a:ext>
            </a:extLst>
          </p:cNvPr>
          <p:cNvSpPr txBox="1"/>
          <p:nvPr/>
        </p:nvSpPr>
        <p:spPr>
          <a:xfrm>
            <a:off x="2133600" y="324307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2308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Kaleidoscope -Edinburgh</a:t>
            </a:r>
          </a:p>
        </p:txBody>
      </p:sp>
    </p:spTree>
    <p:extLst>
      <p:ext uri="{BB962C8B-B14F-4D97-AF65-F5344CB8AC3E}">
        <p14:creationId xmlns:p14="http://schemas.microsoft.com/office/powerpoint/2010/main" val="141170539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mordue</dc:creator>
  <cp:lastModifiedBy>suzanne mordue</cp:lastModifiedBy>
  <cp:revision>1</cp:revision>
  <dcterms:created xsi:type="dcterms:W3CDTF">2024-03-14T13:21:03Z</dcterms:created>
  <dcterms:modified xsi:type="dcterms:W3CDTF">2024-03-14T13:27:22Z</dcterms:modified>
</cp:coreProperties>
</file>