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DB1BC-93CE-9D8B-56FD-78D9E19E4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D6442B-EDF9-41D8-6CB7-70768BE37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67715-FF80-BD25-7109-0214C5C8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C4EFC-BE9E-6F50-AD92-312235BF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316E9-D0D1-C951-D601-A036D2A4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6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DB65-C1E3-BDA7-3403-3795CBBA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5B741-FF7D-5828-8490-1CCDF14D1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41A3C-FC7F-F203-D12E-7A5D72DC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60D45-C697-836C-F2F9-3870A187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66A0E-B30B-5AF6-8ED1-6D47BE50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6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AB58F-E000-1D17-E560-2A378C424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906CE8-D100-B90D-70A6-68E3A18C6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BA8B-5351-70FF-5CE4-8D7336E87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07361-1EC8-9B33-AB27-A0DB3FD94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E9DAB-F224-1FB7-27CB-229AD1908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27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E7F03-2DD3-B1EC-79CD-28FBE95BA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7CF6C-240F-A3BF-1D13-0A7BE87D5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89355-54CF-4AD3-582B-6DD96545B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B8A7C-1207-2F3E-C8C1-2EECABDB0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C4747-E7CB-69CC-3819-BCDBFCFA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90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38543-EE7B-96FD-14CC-1E281E13A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4C189-80ED-2FC4-286E-A2179E295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AD432-F1CD-A2B5-96EF-5927A32C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813A4-EB59-17CD-7491-4DA52777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63505-777B-4737-93AB-10FBE2F61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14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F2CE6-4721-F426-DD8E-EC0E786C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B4A6D-14BD-F23E-9E43-68A27C89E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5EBE6-5015-41D9-EBB3-66CAF89F9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FAF4E-F780-64DA-D277-D2F98F98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E9CA5-75C1-4AA9-4922-561252DFE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25AEC-191F-D63F-1374-BC94378E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88E63-8A81-4B0D-6429-F31A90344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F5891-6C26-0363-10AF-FA4E212C0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C7D6B-3CF9-EB54-4C6F-10FBED0A8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BF968C-27F3-05E5-EF0C-246E9315C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93110-9A89-D9E4-9856-8164A1A1C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790A67-D23F-D446-F734-1F1573527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F327F0-D31B-FB0D-A00A-0E550DD0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F0E5DF-0D23-9358-4F0A-B03E3162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06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DEC58-06D9-07E9-B350-6D3DD481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8C460E-BE94-ED5A-4C7A-F95A4798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F0A29-8544-EEB6-D326-8582BCD6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4DF08-1AFE-265E-C4B9-C69AC4371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4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7B49E5-EBBD-A610-EEA4-805B82F4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E75D79-F9C2-A452-C388-DAAC3FCB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3E49F-95D5-4F0E-9715-6577679C1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63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D47B3-6712-4BD4-6460-B5C2140BE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680DB-57F9-4CD7-E189-4797C918C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E998A-70B8-DD6B-8372-329DEA739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1EA5F-600E-3AD6-ABCF-C72F24A94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354EC-8E32-02F0-5318-594F10FF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36A38-1B8E-992D-071F-8236BAE09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99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60A9C-E799-6670-B6A1-BC3FAAF9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F23880-F0F9-55ED-DA9F-A6483E67B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F1C36-BC34-619B-427C-EFA6BD754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3C130-D2B1-6E33-3416-15A20ABBD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27DF7-E7B5-C9B1-F1D4-717939501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17BB0-8334-90A6-773A-8DE83AB8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84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0949C-D220-8C96-78CF-E269D8988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9CCD7-BF7E-D08B-081D-10D4C04E8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2D08F-A1B5-4F67-1CAA-17709C3104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0D5695-5E40-4B60-8CAF-0EFCBB260DAC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5035B-1863-A8C8-631B-BA8A760F7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290BD-1B94-5292-E4E5-9D33E454A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BB1B4-56DC-4DF4-BCD7-620EB3B3F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9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A49D59E2-84AC-6469-A957-2DDD24E49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AC0C87-2114-6ADF-AFD2-E83745436D54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F1CFAA-DF92-0DA9-8286-45257BCE5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183" y="1305228"/>
            <a:ext cx="9314286" cy="48571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73FB2D9-4030-2FC6-F1C6-A699AD1B9A80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Fake news</a:t>
            </a:r>
          </a:p>
        </p:txBody>
      </p:sp>
    </p:spTree>
    <p:extLst>
      <p:ext uri="{BB962C8B-B14F-4D97-AF65-F5344CB8AC3E}">
        <p14:creationId xmlns:p14="http://schemas.microsoft.com/office/powerpoint/2010/main" val="133670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EABB3-F737-23A7-3150-61844C0F2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C994AB51-94CC-C935-8E34-726EF951C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1414C6-5CAC-98D7-9F59-2364977E28CB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597FCC-9842-7766-0F5B-03AAA76402EC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1. Discussion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A93AC4-4DAA-A9E6-5E55-FBB362725EF1}"/>
              </a:ext>
            </a:extLst>
          </p:cNvPr>
          <p:cNvSpPr txBox="1"/>
          <p:nvPr/>
        </p:nvSpPr>
        <p:spPr>
          <a:xfrm>
            <a:off x="418564" y="1440684"/>
            <a:ext cx="11190730" cy="1856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 you get your news? Which sources do you use?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 about this sentence? ‘It must be true because I read it on the internet.’ 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understand by ‘fake news’? Brainstorm some keywords you associate with it</a:t>
            </a:r>
            <a:r>
              <a:rPr lang="en-GB" dirty="0">
                <a:solidFill>
                  <a:srgbClr val="23085A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745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768BE-0E1F-DC6E-DBC3-BD9E531C5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366CDA3-45FC-3231-7240-0B10FAE06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D6043B-7504-D67F-12E9-D5210F7756F5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D966A-B667-E461-B19E-9CFF7302EC2B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fake news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4FB1E0-AD87-5729-35E7-C2753431F99C}"/>
              </a:ext>
            </a:extLst>
          </p:cNvPr>
          <p:cNvSpPr txBox="1"/>
          <p:nvPr/>
        </p:nvSpPr>
        <p:spPr>
          <a:xfrm>
            <a:off x="1099793" y="1511053"/>
            <a:ext cx="10491572" cy="350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Cambridge dictionary definition of ‘fake news’:</a:t>
            </a:r>
          </a:p>
          <a:p>
            <a:pPr>
              <a:lnSpc>
                <a:spcPct val="20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False stories that appear to be news, spread on the internet or using other media, usually created to influence political views or as a joke</a:t>
            </a:r>
          </a:p>
        </p:txBody>
      </p:sp>
    </p:spTree>
    <p:extLst>
      <p:ext uri="{BB962C8B-B14F-4D97-AF65-F5344CB8AC3E}">
        <p14:creationId xmlns:p14="http://schemas.microsoft.com/office/powerpoint/2010/main" val="285414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DB2D1-A762-CCC0-C835-9508B0B74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3AA24073-F36C-BF10-7566-E26D18D28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564357-607D-F749-7FE4-766DB8FBB909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0780BB-09AF-ED54-8A82-AF21F764B254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2: Two websites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3CA6A8-0387-EEA3-2998-27679D86A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672532"/>
              </p:ext>
            </p:extLst>
          </p:nvPr>
        </p:nvGraphicFramePr>
        <p:xfrm>
          <a:off x="1582140" y="1447800"/>
          <a:ext cx="9820965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4549">
                  <a:extLst>
                    <a:ext uri="{9D8B030D-6E8A-4147-A177-3AD203B41FA5}">
                      <a16:colId xmlns:a16="http://schemas.microsoft.com/office/drawing/2014/main" val="621250396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056538243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721013930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973829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Habitat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Characteristics 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65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Tree Octopus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81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Octopus Tree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04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862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B84A9-DF96-9DD0-3672-3F187BCA9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EC2B13C2-61E9-2EE3-DE6E-1D393AC6F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D8734D7-24A0-7D52-82FD-3C2697A668E3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9CC3C5-EF34-0598-8767-6CABFFC44501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2: Two websites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741756-38E4-0335-2FED-696619750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19311"/>
              </p:ext>
            </p:extLst>
          </p:nvPr>
        </p:nvGraphicFramePr>
        <p:xfrm>
          <a:off x="1402846" y="1097280"/>
          <a:ext cx="9820965" cy="4785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4549">
                  <a:extLst>
                    <a:ext uri="{9D8B030D-6E8A-4147-A177-3AD203B41FA5}">
                      <a16:colId xmlns:a16="http://schemas.microsoft.com/office/drawing/2014/main" val="621250396"/>
                    </a:ext>
                  </a:extLst>
                </a:gridCol>
                <a:gridCol w="1996558">
                  <a:extLst>
                    <a:ext uri="{9D8B030D-6E8A-4147-A177-3AD203B41FA5}">
                      <a16:colId xmlns:a16="http://schemas.microsoft.com/office/drawing/2014/main" val="1056538243"/>
                    </a:ext>
                  </a:extLst>
                </a:gridCol>
                <a:gridCol w="2914386">
                  <a:extLst>
                    <a:ext uri="{9D8B030D-6E8A-4147-A177-3AD203B41FA5}">
                      <a16:colId xmlns:a16="http://schemas.microsoft.com/office/drawing/2014/main" val="1721013930"/>
                    </a:ext>
                  </a:extLst>
                </a:gridCol>
                <a:gridCol w="2455472">
                  <a:extLst>
                    <a:ext uri="{9D8B030D-6E8A-4147-A177-3AD203B41FA5}">
                      <a16:colId xmlns:a16="http://schemas.microsoft.com/office/drawing/2014/main" val="1973829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Habitat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Characteristics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 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665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Tree Octopus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temperate rainforests of the west coast of North America.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octopus has eight arms. On average (measured from arm-tip to mantle-tip) it is 30–33cm long. It is amphibious, intelligent and its eyesight is comparable to that of humans.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octopus has become endangered because the fashion industry began to kill it in large numbers and sell it to the rich in the form of hat ornaments.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81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Octopus Tree </a:t>
                      </a:r>
                    </a:p>
                    <a:p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Pacific Northwest coast of the USA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tree itself extends from a central base that is 15 metres around, and instead of shooting straight up with a central trunk, the body of the tree splits into a number of smaller trunks.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believed to be around 250 to 300 years old. No one knows how this tree came to have so many trunks. 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04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40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F5793-E231-CBAE-CBF8-2BDBA0013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26D422F-E157-3D8D-9770-06CD72818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C46E27-A317-E0C5-E60D-059254260B31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11D9AE-952C-250D-DC65-C32E0EE8D005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5 Questions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25923-6D2E-0DCC-FEE0-9BEBA3EEAB15}"/>
              </a:ext>
            </a:extLst>
          </p:cNvPr>
          <p:cNvSpPr txBox="1"/>
          <p:nvPr/>
        </p:nvSpPr>
        <p:spPr>
          <a:xfrm>
            <a:off x="418564" y="1060160"/>
            <a:ext cx="10868001" cy="720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does the information come from?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the URL. Does it look familiar or credible? 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18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</a:t>
            </a:r>
            <a:r>
              <a:rPr lang="en-GB" sz="18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was the post put online? 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What’s the date on the post? Is the date real? Is the post recent?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18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</a:t>
            </a:r>
            <a:r>
              <a:rPr lang="en-GB" sz="18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created the information?</a:t>
            </a:r>
            <a:r>
              <a:rPr lang="en-GB" sz="18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 wrote the article? Who took the photo? </a:t>
            </a:r>
            <a:r>
              <a:rPr lang="en-GB" sz="1800" b="1" u="none" strike="noStrike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trike="noStrike" dirty="0">
              <a:solidFill>
                <a:srgbClr val="23085A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1800" b="1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does the post or website look like? </a:t>
            </a:r>
            <a:r>
              <a:rPr lang="en-GB" b="1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Look at the layout. Is the website well presented and carefully organised?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18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do you know for certain that it’s true? 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Check the content again. Does any information seem unlikely? Too good (or too amazing) to be true?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36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F06A6-6426-8858-470A-7377CC69F7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E454E0C-5500-BF67-15D7-C4E5027AE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BAA48D-392D-88FF-BE5C-BA5C44D9E732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6251B9-6202-26A2-624E-AD4036DB2B00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Fake news tips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131117-BCA3-3C75-D4C7-FBB587611174}"/>
              </a:ext>
            </a:extLst>
          </p:cNvPr>
          <p:cNvSpPr txBox="1"/>
          <p:nvPr/>
        </p:nvSpPr>
        <p:spPr>
          <a:xfrm>
            <a:off x="418564" y="1060160"/>
            <a:ext cx="11665860" cy="6386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Websites with these URLs are usually legitimate: .com, .org, </a:t>
            </a:r>
            <a:r>
              <a:rPr lang="en-GB" sz="2000" dirty="0" err="1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.net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.</a:t>
            </a:r>
            <a:r>
              <a:rPr lang="en-GB" sz="2000" dirty="0" err="1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edu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.gov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Fake websites often have URLs that end with: lo, .com.co. Alternatively, fake URLs are incomplete. 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Fake websites have similar names to authentic sites, e.g. Sky </a:t>
            </a:r>
            <a:r>
              <a:rPr lang="en-GB" sz="2000" dirty="0" err="1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Newz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(instead of Sky News).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Fake news is often posted on dates which don’t exist (e.g. 30 February) or on 1 April (April Fool’s Day).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Always check the date. Sometimes the news was posted years ago but is still being circulated as ‘news’.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 photos should always give the name of the person who took them. Could the photos have been Photoshopped? Check suspicious photos by doing a reverse Google image search.</a:t>
            </a:r>
            <a:r>
              <a:rPr lang="en-GB" sz="1800" dirty="0">
                <a:solidFill>
                  <a:srgbClr val="23085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Other websites may have used the same photo for different news. 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Real news stories should appear in several news outlets, not just the one you’re looking at. Cross-check the information with a credible website to see if you can find the same story! 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18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dirty="0">
              <a:solidFill>
                <a:srgbClr val="2308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28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FF731-2CF1-9DAD-A1BA-0D6FF5EE8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87586F2-60F5-0288-9F31-0CB60F586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64" y="40512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EBE1E7-1111-DDBE-7AF7-495E3CB28E09}"/>
              </a:ext>
            </a:extLst>
          </p:cNvPr>
          <p:cNvSpPr txBox="1"/>
          <p:nvPr/>
        </p:nvSpPr>
        <p:spPr>
          <a:xfrm>
            <a:off x="79898" y="6357443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C8EAAA-1A42-0061-B5A7-5250E35BB748}"/>
              </a:ext>
            </a:extLst>
          </p:cNvPr>
          <p:cNvSpPr txBox="1"/>
          <p:nvPr/>
        </p:nvSpPr>
        <p:spPr>
          <a:xfrm>
            <a:off x="2017059" y="27779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Fake news meme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5E015B-76A2-F8AB-E81E-96232CE8ECCB}"/>
              </a:ext>
            </a:extLst>
          </p:cNvPr>
          <p:cNvSpPr txBox="1"/>
          <p:nvPr/>
        </p:nvSpPr>
        <p:spPr>
          <a:xfrm>
            <a:off x="493059" y="1166842"/>
            <a:ext cx="1095487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weird cat with two legs was captured by Google Street View.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Japan has the best fireworks in the world – the fireworks are moons and stars. 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world’s tallest teenager is 6ft 11in (210.82cm) and towers over her teacher.  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79-year-old woman called Abigail wants to give you $5.7 million to distribute to charity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Fried Chicken is giving three free chicken buckets to everyone as a way of celebrating the company's 67th anniversary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actor Peter Dinklage (who plays the character Tyrion Lannister in Game of Thrones) is dead.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846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797</Words>
  <Application>Microsoft Office PowerPoint</Application>
  <PresentationFormat>Widescreen</PresentationFormat>
  <Paragraphs>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2024-03-19T16:01:20Z</dcterms:created>
  <dcterms:modified xsi:type="dcterms:W3CDTF">2024-03-19T17:08:21Z</dcterms:modified>
</cp:coreProperties>
</file>