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7DFF-CC3D-BA9F-D8EA-B09A29C31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6B6CD-2D59-BB91-403A-6F4BA8001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957AE-B39F-F9A6-BCBC-F8510C21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16364-EF26-AD57-1B01-D7458377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1466A-C6E7-59B4-3BE8-F7FB6F97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6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9122-E34C-2C67-3E85-0772CBDB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267B5-F8B8-957B-1EEC-AC5FB7579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01C67-EDBC-BEBE-19C0-5DD2591F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F56CF-9C1F-93D7-7B85-790EB28B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EF6B3-292F-BCE5-F0C5-2D409E2B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9ED25-4989-2882-9333-7174A3763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59025-49AF-027D-5F5C-F6CE045EF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1E76E-3479-7427-29CA-06603C0B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87F7-141E-B83A-25FE-BDB7C61F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B381-D421-0369-B19E-A4E8F98C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6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A220-FCA0-E78F-6713-D21CA72F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C3E4-5653-3A2D-3DE4-7592CFEAB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C8A57-2AAC-9AFE-9C86-A1544ECA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72703-F309-3083-E8E2-91B2D06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173FF-F28C-F38D-C9F6-7A463BB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5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E3F3-A89C-00CB-9291-3AC55E43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FBB1A-8126-6E46-4639-CC10C390B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CFC7A-56D6-C6EF-6BB4-D6080774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08D92-4438-9CEC-64A5-D7D0F6D7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07613-1B43-5A54-6150-76BD9878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7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9466-DA53-5D3F-CCB7-999F1E50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1242A-5EBB-2CE4-8509-313F0F98E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7DFAE-335B-B5DE-8661-BA327B76F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200FA-A4EE-0436-30F7-E7EE4DE45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30627-596C-6E52-ED08-4830B337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E565F-2094-727C-476C-B910CB41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1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8299-2A87-B29B-9777-8267CBB6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5AD97-B255-CB10-82C2-7A1D28DC2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37901-9D68-A4C2-8460-48DDD1E72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742BD-A61D-08F2-7670-BDD5C605B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C1C69-4493-EFF6-3074-196FC3B78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C5036-A191-FA30-BFF0-4A05F4FD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8674F-7801-B6F8-3125-62909E07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F7BE9-A709-6E4C-CC50-DD87DC38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1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CF6C-CCFB-58AA-2478-82EBEC9A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14166-4026-C180-2E36-319D9378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2DF3F-5375-4989-F140-076F0E1E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BF1F4-9B70-BBD3-25F0-C04B05C9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04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9015E-A5DC-41FD-2826-C74DFDAD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8B3D5-4791-8376-A244-0DF6C037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98606-25F1-D078-0F49-A137863E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5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409B-365C-F3F7-6199-82FE2EDEF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1165-C53C-0028-555C-7F8DEBE7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1E9AB-3714-CC24-A96B-D43D3C6B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07194-ECFB-43C4-C383-6127EEF2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B4AA3-869A-C47B-255B-653A2B77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1549B-6728-5EBC-A310-F49A36BB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8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0B9E-6CDC-3C8D-DFAF-AE08B7C1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CE926-078D-7259-20B1-52D3CDBB2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6046F-BFDE-888F-B1A5-7AD236684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913A7-01AD-D5A9-9395-D2D29A03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9A903-47E7-5F03-A92B-DB2717E9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E1984-F03A-9BA2-D5D0-6C3787A4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5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0D732E-90A7-5408-C174-F961FC2B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3B95D-8F89-CBC0-CA48-2B2E51A9C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9ADC2-85FE-50EC-170A-91469114C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697671-58E1-4337-960E-4B1B3C58EACA}" type="datetimeFigureOut">
              <a:rPr lang="en-GB" smtClean="0"/>
              <a:t>16/03/2024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CA41E-DB06-65A7-D950-2AA3EBEDC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2B39E-5A96-103B-C370-62476B536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E11FB-0D58-4F98-9942-54470A330E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8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203C6F4D-AB4D-06CB-E776-E63E335D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2" y="386270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F57A0-457D-99EC-C54E-04B82FF363AA}"/>
              </a:ext>
            </a:extLst>
          </p:cNvPr>
          <p:cNvSpPr txBox="1"/>
          <p:nvPr/>
        </p:nvSpPr>
        <p:spPr>
          <a:xfrm>
            <a:off x="214368" y="628706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7ABFB-1CBC-D900-89CB-33F5C7E8D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671" y="3103508"/>
            <a:ext cx="5435954" cy="3683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5B6BB5-8202-65F7-7AFA-2F6AA013DFC9}"/>
              </a:ext>
            </a:extLst>
          </p:cNvPr>
          <p:cNvSpPr txBox="1"/>
          <p:nvPr/>
        </p:nvSpPr>
        <p:spPr>
          <a:xfrm>
            <a:off x="2294965" y="2589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rights</a:t>
            </a:r>
          </a:p>
        </p:txBody>
      </p:sp>
    </p:spTree>
    <p:extLst>
      <p:ext uri="{BB962C8B-B14F-4D97-AF65-F5344CB8AC3E}">
        <p14:creationId xmlns:p14="http://schemas.microsoft.com/office/powerpoint/2010/main" val="60416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F67C2-2D22-A106-5B98-5E3D0996B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D84DFAC-0D24-9820-A7B9-E938278D0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2" y="386270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569ACC-5EB3-55F2-0BDE-909856492B1F}"/>
              </a:ext>
            </a:extLst>
          </p:cNvPr>
          <p:cNvSpPr txBox="1"/>
          <p:nvPr/>
        </p:nvSpPr>
        <p:spPr>
          <a:xfrm>
            <a:off x="214368" y="628706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3" name="Graphic 2" descr="Children outline">
            <a:extLst>
              <a:ext uri="{FF2B5EF4-FFF2-40B4-BE49-F238E27FC236}">
                <a16:creationId xmlns:a16="http://schemas.microsoft.com/office/drawing/2014/main" id="{BCB5690F-C094-474A-BE63-B5F8B232F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8576" y="2182905"/>
            <a:ext cx="3182471" cy="3182471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827E28A-0984-AD45-CC08-D0331AEA76CC}"/>
              </a:ext>
            </a:extLst>
          </p:cNvPr>
          <p:cNvSpPr/>
          <p:nvPr/>
        </p:nvSpPr>
        <p:spPr>
          <a:xfrm>
            <a:off x="2796988" y="1613647"/>
            <a:ext cx="1855694" cy="1039906"/>
          </a:xfrm>
          <a:prstGeom prst="wedgeRoundRectCallout">
            <a:avLst>
              <a:gd name="adj1" fmla="val 45350"/>
              <a:gd name="adj2" fmla="val 92673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haven’t eaten for days.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D98F930-6071-8C12-E513-F455558BEC21}"/>
              </a:ext>
            </a:extLst>
          </p:cNvPr>
          <p:cNvSpPr/>
          <p:nvPr/>
        </p:nvSpPr>
        <p:spPr>
          <a:xfrm>
            <a:off x="5961528" y="1279146"/>
            <a:ext cx="1855694" cy="1039906"/>
          </a:xfrm>
          <a:prstGeom prst="wedgeRoundRectCallout">
            <a:avLst>
              <a:gd name="adj1" fmla="val -38225"/>
              <a:gd name="adj2" fmla="val 99570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in a factory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B3B1C-1A82-20A9-575B-D8D36F1C72EA}"/>
              </a:ext>
            </a:extLst>
          </p:cNvPr>
          <p:cNvSpPr txBox="1"/>
          <p:nvPr/>
        </p:nvSpPr>
        <p:spPr>
          <a:xfrm>
            <a:off x="2303754" y="25893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ok?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3F816-DF95-7DFA-D0BD-DE26143D4FAA}"/>
              </a:ext>
            </a:extLst>
          </p:cNvPr>
          <p:cNvSpPr txBox="1"/>
          <p:nvPr/>
        </p:nvSpPr>
        <p:spPr>
          <a:xfrm>
            <a:off x="4177553" y="471904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Children have the right to eat. </a:t>
            </a:r>
          </a:p>
          <a:p>
            <a:r>
              <a:rPr lang="en-GB" dirty="0">
                <a:solidFill>
                  <a:srgbClr val="23085A"/>
                </a:solidFill>
              </a:rPr>
              <a:t>Children have the right not to work</a:t>
            </a:r>
          </a:p>
        </p:txBody>
      </p:sp>
    </p:spTree>
    <p:extLst>
      <p:ext uri="{BB962C8B-B14F-4D97-AF65-F5344CB8AC3E}">
        <p14:creationId xmlns:p14="http://schemas.microsoft.com/office/powerpoint/2010/main" val="419240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4CC99-A18F-E6DA-0AFD-A2250D152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CB2C68B-6710-319F-F9CF-ED8CB7F2A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2" y="386270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C7194F-B3D5-3804-9C65-79DF2093EEA6}"/>
              </a:ext>
            </a:extLst>
          </p:cNvPr>
          <p:cNvSpPr txBox="1"/>
          <p:nvPr/>
        </p:nvSpPr>
        <p:spPr>
          <a:xfrm>
            <a:off x="214368" y="628706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BCED9-43EE-5CA5-4D03-787A7D68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28" y="1143284"/>
            <a:ext cx="1776491" cy="1994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E73891-BC30-2A8B-25A8-101C5DF6CDFB}"/>
              </a:ext>
            </a:extLst>
          </p:cNvPr>
          <p:cNvSpPr txBox="1"/>
          <p:nvPr/>
        </p:nvSpPr>
        <p:spPr>
          <a:xfrm>
            <a:off x="2321859" y="258938"/>
            <a:ext cx="471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or wants?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8850E-0CB3-DE7B-56CD-E71B94763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883" y="3209663"/>
            <a:ext cx="1923764" cy="1923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EAB5D5-6F92-4887-494E-1120DF6F8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087" y="1206379"/>
            <a:ext cx="1398494" cy="17212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E243DE-C821-CD23-0807-63C199019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5982" y="1222872"/>
            <a:ext cx="1864934" cy="16509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E26640-52D5-4B2F-8468-D70316056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263" y="3209663"/>
            <a:ext cx="2115229" cy="1795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5248DF-FB15-A208-186C-4FF64D0A2E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68" y="3375662"/>
            <a:ext cx="2055885" cy="17336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A0792D-35C0-4D35-4722-A4F8A9C62A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9286" y="1180691"/>
            <a:ext cx="2055884" cy="17535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1E87402-141C-3AC4-5E66-BBE953EEB5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0566" y="5155138"/>
            <a:ext cx="2114675" cy="15012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B1F958-5A49-C66C-8166-18448ADF1C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9317" y="1222872"/>
            <a:ext cx="1613273" cy="14253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0FED48-6D8F-BFD1-0BEB-1819B2C0BD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7294" y="3234766"/>
            <a:ext cx="1842311" cy="15813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2BBD37C-E9EA-E956-A5AB-5DE4962A42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2412" y="3209663"/>
            <a:ext cx="1842312" cy="16552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4E2298-E82E-9D53-4EEF-4772E5ADCA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7276" y="5166805"/>
            <a:ext cx="2249430" cy="16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855C8-A97A-5D7B-45C3-741AA888A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D223ABEA-2B5E-BC67-E79E-C4EFED90F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2" y="386270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C3F53-70D5-2BA3-22F7-AF648A614D88}"/>
              </a:ext>
            </a:extLst>
          </p:cNvPr>
          <p:cNvSpPr txBox="1"/>
          <p:nvPr/>
        </p:nvSpPr>
        <p:spPr>
          <a:xfrm>
            <a:off x="214368" y="628706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D1679-B7C1-78CC-FD99-E0689F677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50" y="1123370"/>
            <a:ext cx="1774090" cy="1993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091028-2992-CF26-AA17-21ADFA46D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053" y="1260541"/>
            <a:ext cx="1396105" cy="17192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EB0701-30AA-6AAC-DE59-FEB28FF04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279" y="1260541"/>
            <a:ext cx="1859441" cy="1646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7087AF-C765-B8CB-A613-05B5291C9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111" y="1260541"/>
            <a:ext cx="2054530" cy="1731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E09FA-7E2A-A10E-6A59-584AE4A80E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50" y="3948068"/>
            <a:ext cx="1926503" cy="1920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E705B5-5833-0489-B7F6-91F138438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4251" y="3948068"/>
            <a:ext cx="2115495" cy="1792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C1751-3512-014E-ED54-ABA686D55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3647" y="4054756"/>
            <a:ext cx="1847248" cy="157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C280E2-9454-685C-DB89-FF49F71E8A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1597" y="3866046"/>
            <a:ext cx="1841152" cy="1652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7C559A-674D-0037-EDE4-EDE2A88891B3}"/>
              </a:ext>
            </a:extLst>
          </p:cNvPr>
          <p:cNvSpPr txBox="1"/>
          <p:nvPr/>
        </p:nvSpPr>
        <p:spPr>
          <a:xfrm>
            <a:off x="2321858" y="258938"/>
            <a:ext cx="794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have the right to/ not to…</a:t>
            </a:r>
          </a:p>
        </p:txBody>
      </p:sp>
    </p:spTree>
    <p:extLst>
      <p:ext uri="{BB962C8B-B14F-4D97-AF65-F5344CB8AC3E}">
        <p14:creationId xmlns:p14="http://schemas.microsoft.com/office/powerpoint/2010/main" val="385078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70A7F-5ED3-AC02-2939-0700430AA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A47FBB77-F3D4-7A9D-B9F0-A04140D82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2" y="386270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8C8E2-ACB0-9D3E-D59D-D719104C30F2}"/>
              </a:ext>
            </a:extLst>
          </p:cNvPr>
          <p:cNvSpPr txBox="1"/>
          <p:nvPr/>
        </p:nvSpPr>
        <p:spPr>
          <a:xfrm>
            <a:off x="214368" y="628706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07859-2B94-9340-F7A5-99E693EB2932}"/>
              </a:ext>
            </a:extLst>
          </p:cNvPr>
          <p:cNvSpPr txBox="1"/>
          <p:nvPr/>
        </p:nvSpPr>
        <p:spPr>
          <a:xfrm>
            <a:off x="2214283" y="1563905"/>
            <a:ext cx="609600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to be safe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to be happy and healthy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to learn and grow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to be YOU.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4CCEB-AA83-3473-C169-C84E267884C2}"/>
              </a:ext>
            </a:extLst>
          </p:cNvPr>
          <p:cNvSpPr txBox="1"/>
          <p:nvPr/>
        </p:nvSpPr>
        <p:spPr>
          <a:xfrm>
            <a:off x="2214282" y="386270"/>
            <a:ext cx="9436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 Convention on the Rights of the Child</a:t>
            </a:r>
            <a:endParaRPr lang="en-GB" sz="3600" dirty="0">
              <a:solidFill>
                <a:srgbClr val="23085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33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41F35-FDB0-3E79-1AE4-FCD6087E4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77CA6AF8-D241-F666-B804-C9E9DEAE8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2" y="386270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696F89-6879-D56E-6F32-551DB107645C}"/>
              </a:ext>
            </a:extLst>
          </p:cNvPr>
          <p:cNvSpPr txBox="1"/>
          <p:nvPr/>
        </p:nvSpPr>
        <p:spPr>
          <a:xfrm>
            <a:off x="214368" y="628706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E2234-F81F-33C4-24D6-69E8C4DDF19A}"/>
              </a:ext>
            </a:extLst>
          </p:cNvPr>
          <p:cNvSpPr txBox="1"/>
          <p:nvPr/>
        </p:nvSpPr>
        <p:spPr>
          <a:xfrm>
            <a:off x="2294964" y="258938"/>
            <a:ext cx="8498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rights pocketbook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F95-8C0B-3240-CB6E-4EF981367193}"/>
              </a:ext>
            </a:extLst>
          </p:cNvPr>
          <p:cNvSpPr txBox="1"/>
          <p:nvPr/>
        </p:nvSpPr>
        <p:spPr>
          <a:xfrm>
            <a:off x="488576" y="934950"/>
            <a:ext cx="1121484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right to be SAFE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19: You have the right to be protected from being hurt.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27: You have the right to a safe place to live.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33: You have a right to be protected from dangerous drugs.</a:t>
            </a:r>
          </a:p>
          <a:p>
            <a:endParaRPr lang="en-GB" sz="19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The right to be HAPPY and HEALTHY 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31: You have the right to play and rest.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24: You have the right to the best health care possible, safe water to drink, healthy food and a clean environment, to help you stay well.</a:t>
            </a:r>
          </a:p>
          <a:p>
            <a:endParaRPr lang="en-GB" sz="19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right to DEVELOP and LEARN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28: You have the right to a good-quality education.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13: You have the right to find out information.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14: Your parents should help you decide what is right and wrong.</a:t>
            </a:r>
          </a:p>
          <a:p>
            <a:endParaRPr lang="en-GB" sz="19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The right to be YOU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7: You have the right to a name.</a:t>
            </a:r>
          </a:p>
          <a:p>
            <a:r>
              <a:rPr lang="en-GB" sz="19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8: You have the right to an identity.</a:t>
            </a:r>
          </a:p>
        </p:txBody>
      </p:sp>
    </p:spTree>
    <p:extLst>
      <p:ext uri="{BB962C8B-B14F-4D97-AF65-F5344CB8AC3E}">
        <p14:creationId xmlns:p14="http://schemas.microsoft.com/office/powerpoint/2010/main" val="7800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31694-0808-AA5A-51F9-4F72F69FF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7D8B4D33-DC92-01E0-8296-734C91BE2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2" y="386270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BFBB6-B321-0C2E-BCF9-FB4F7A5092E5}"/>
              </a:ext>
            </a:extLst>
          </p:cNvPr>
          <p:cNvSpPr txBox="1"/>
          <p:nvPr/>
        </p:nvSpPr>
        <p:spPr>
          <a:xfrm>
            <a:off x="214368" y="6287064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9E9E6-5FD2-C487-D298-7166213B07DF}"/>
              </a:ext>
            </a:extLst>
          </p:cNvPr>
          <p:cNvSpPr txBox="1"/>
          <p:nvPr/>
        </p:nvSpPr>
        <p:spPr>
          <a:xfrm>
            <a:off x="2259106" y="201604"/>
            <a:ext cx="980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rights pocketbook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E2327-5EF8-C499-1F54-A413F81C5C39}"/>
              </a:ext>
            </a:extLst>
          </p:cNvPr>
          <p:cNvSpPr txBox="1"/>
          <p:nvPr/>
        </p:nvSpPr>
        <p:spPr>
          <a:xfrm>
            <a:off x="412376" y="10031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the form. Fill it in. Then make the booklet.</a:t>
            </a:r>
          </a:p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777904-F855-1473-9FDB-A53D0A4BE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091432"/>
              </p:ext>
            </p:extLst>
          </p:nvPr>
        </p:nvGraphicFramePr>
        <p:xfrm>
          <a:off x="1903571" y="1936261"/>
          <a:ext cx="8128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589916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61448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3085A"/>
                          </a:solidFill>
                        </a:rPr>
                        <a:t>Title of our booklet</a:t>
                      </a:r>
                    </a:p>
                    <a:p>
                      <a:endParaRPr lang="en-GB" b="0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16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The child rights we want to include</a:t>
                      </a:r>
                    </a:p>
                    <a:p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926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Ideas of words or sentences for our booklet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73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Ideas of pictures we want to illustrate</a:t>
                      </a:r>
                    </a:p>
                    <a:p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04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rgbClr val="23085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information for our booklet</a:t>
                      </a:r>
                    </a:p>
                    <a:p>
                      <a:endParaRPr lang="en-GB" dirty="0">
                        <a:solidFill>
                          <a:srgbClr val="23085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794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10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375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mordue</dc:creator>
  <cp:lastModifiedBy>suzanne mordue</cp:lastModifiedBy>
  <cp:revision>2</cp:revision>
  <dcterms:created xsi:type="dcterms:W3CDTF">2024-03-16T10:29:56Z</dcterms:created>
  <dcterms:modified xsi:type="dcterms:W3CDTF">2024-03-16T13:13:55Z</dcterms:modified>
</cp:coreProperties>
</file>