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EBE22-3F4D-5D47-0BB0-21E4EEC8B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80E01C-B441-1D92-A1BC-6D96D7976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4BAB7-BDEA-A0DB-EE4E-DE63BA8E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EAC4-C607-A2C5-1F1B-A2726B7BD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33B12-7180-310D-41D1-5C9A61DE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30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7B640-C5F7-38F7-2F77-5B3416E7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E986B-F313-71E9-B7A8-7D60065C80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887D1-3C87-592A-9608-B4A5642C8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247DB-737B-CAED-344B-B5A6E1F18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904EB-F51D-DEF0-73CA-5E86B77A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11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3B0F9-5E47-73DA-6176-0ABD619D3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BBDB9-A9BC-9D7A-2C7E-D1E83B72F2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04792-3C5C-2BAB-2552-3F514882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EE3B7-87FB-333E-EE6C-4967EB3C2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7EFEA-783B-C572-D30B-8A50B1A3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7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732A-4646-A242-782D-731C4DF6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DFD50-D6F6-4121-BB2F-AE9D1C2CD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34342-FB34-40DB-F14C-4AE655BB6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996DB-F288-74C3-B403-172BFD617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F17D4-8E59-3AC9-D0A7-6523F692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55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9DAF1-71E1-C264-7B4C-8ADF42432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7F7FE-6CBD-1436-7903-12425643E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C1FD8-452D-63B6-FC1D-847B6B29E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F82DC-76CE-53FC-C97B-58E31A9F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81DFD-D035-B30B-6E79-D5D03F9FB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93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024CE-1E29-A82D-7B25-9C08B3D6E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A3404-2305-6F17-9A67-8511902686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BF42F4-24A3-6CB1-1C2E-5816E49C2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3B5310-BD5A-0F8F-E03A-166912446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9DA36-CBC4-3E48-AE0F-228200A8A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E1D41-A518-4A9D-49D0-36FA66A32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96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379C3-AD69-65E1-0458-132BD4A2C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9EA18-EE89-9366-EC71-8A0EC7132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9D65F-2BDB-9097-9C83-8591A841E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582DD-76D6-FE90-1659-3217BF9FE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65223-0C83-4A9E-8CEE-8437FAB82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71DFA-0ACE-A986-010F-312F1A01B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A733EF-49CA-A221-BC8A-4C3E8847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0C4D76-6656-2CCE-2924-CC53D934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61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182-2C80-D990-2F5A-893AE1A00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CCB39-0DCF-B81A-2EA0-B900EA21A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1D6789-371A-BF3A-440E-702B12C7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D207BA-7924-DAEC-214F-0B7A7AF5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88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07F1C1-2F29-D476-F33D-9D4BE9B70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D88898-2D86-DEFF-ED18-BC8F7006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91AD3-FA17-A94D-0247-B5D989D3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52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3615-9800-CD92-D392-0F8F9B82C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5B822-AEC2-C18B-A19F-49363746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3B449-B932-1DC4-F5AB-04845B4B0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9AE2A-2F00-43AD-DE53-68873EBF7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2E291-7916-B439-9A14-790BA902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A2A19-EBAE-A94F-0076-3FA1E758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92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A967-9587-950F-4CDF-AF8D5B08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88FF36-D55D-4824-CCEB-7ADB35B24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C88311-223A-C835-FA68-1A56129C8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5639BA-F543-275F-910B-5CDAAD3B4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2ACE8-D4CA-D973-3784-CB0E0C0E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30E93-381C-0B18-B09C-D1CF96F6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DAE4F-AD46-670A-6B2C-A7E346294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D6FD9-C3F3-4A4A-3861-3CBE6019D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58E0D-B7A9-B79C-373A-23591E7AAA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C723FC-347E-40AA-9116-51539D3EA0CC}" type="datetimeFigureOut">
              <a:rPr lang="en-GB" smtClean="0"/>
              <a:t>06/03/2024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74A7-9952-9E66-FE60-41819AE37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E6A54-7460-C5B6-3AD9-E58E22259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1844AB-5DA6-4759-A4BE-EFF30063B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75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2FE72D7-98A5-35A8-5000-A2AFA05425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27" y="37684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F0B28A-DC23-1676-17B3-03188D502A5D}"/>
              </a:ext>
            </a:extLst>
          </p:cNvPr>
          <p:cNvSpPr txBox="1"/>
          <p:nvPr/>
        </p:nvSpPr>
        <p:spPr>
          <a:xfrm>
            <a:off x="295050" y="629649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A126AA-E7E7-130B-305B-DD1C6884E582}"/>
              </a:ext>
            </a:extLst>
          </p:cNvPr>
          <p:cNvSpPr txBox="1"/>
          <p:nvPr/>
        </p:nvSpPr>
        <p:spPr>
          <a:xfrm>
            <a:off x="2348753" y="249512"/>
            <a:ext cx="72165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Hooray! It's World Monkey Day!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CF9E16D-A120-0769-A7E1-6280A7BFC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793" y="2893470"/>
            <a:ext cx="6307207" cy="396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820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8B8D61-A9E7-D5C8-BC82-4ED237B8F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07B34338-43EC-1EB7-51BD-30BC12B16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27" y="37684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7898E35-F59E-088C-0AD9-BEF75A8B338D}"/>
              </a:ext>
            </a:extLst>
          </p:cNvPr>
          <p:cNvSpPr txBox="1"/>
          <p:nvPr/>
        </p:nvSpPr>
        <p:spPr>
          <a:xfrm>
            <a:off x="295050" y="629649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FA0E9B-5795-5174-0DE9-0196902C805D}"/>
              </a:ext>
            </a:extLst>
          </p:cNvPr>
          <p:cNvSpPr txBox="1"/>
          <p:nvPr/>
        </p:nvSpPr>
        <p:spPr>
          <a:xfrm>
            <a:off x="2348753" y="249512"/>
            <a:ext cx="72165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monkeys…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FF46FE-CFEE-17CF-D635-4DBFC68F8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480348"/>
              </p:ext>
            </p:extLst>
          </p:nvPr>
        </p:nvGraphicFramePr>
        <p:xfrm>
          <a:off x="2238188" y="1999129"/>
          <a:ext cx="8128000" cy="3290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94702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04772463"/>
                    </a:ext>
                  </a:extLst>
                </a:gridCol>
              </a:tblGrid>
              <a:tr h="167640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34245"/>
                  </a:ext>
                </a:extLst>
              </a:tr>
              <a:tr h="1613647"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7133138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758BEF97-64C9-9CDD-CC65-C6D106BEB60B}"/>
              </a:ext>
            </a:extLst>
          </p:cNvPr>
          <p:cNvSpPr/>
          <p:nvPr/>
        </p:nvSpPr>
        <p:spPr>
          <a:xfrm>
            <a:off x="5244353" y="1255059"/>
            <a:ext cx="2115670" cy="806823"/>
          </a:xfrm>
          <a:prstGeom prst="ellipse">
            <a:avLst/>
          </a:prstGeom>
          <a:solidFill>
            <a:srgbClr val="23085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Monkeys</a:t>
            </a:r>
          </a:p>
        </p:txBody>
      </p:sp>
    </p:spTree>
    <p:extLst>
      <p:ext uri="{BB962C8B-B14F-4D97-AF65-F5344CB8AC3E}">
        <p14:creationId xmlns:p14="http://schemas.microsoft.com/office/powerpoint/2010/main" val="44186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7F98DE-4745-30AF-02C1-F432063DC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E018767E-1B54-7408-4D3D-EDB5BA888A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27" y="37684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796FAF-024E-7E71-0049-77CBEFA5B331}"/>
              </a:ext>
            </a:extLst>
          </p:cNvPr>
          <p:cNvSpPr txBox="1"/>
          <p:nvPr/>
        </p:nvSpPr>
        <p:spPr>
          <a:xfrm>
            <a:off x="295050" y="629649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F18053-C3D9-0B2C-C8CD-073338703A57}"/>
              </a:ext>
            </a:extLst>
          </p:cNvPr>
          <p:cNvSpPr txBox="1"/>
          <p:nvPr/>
        </p:nvSpPr>
        <p:spPr>
          <a:xfrm>
            <a:off x="2348753" y="249512"/>
            <a:ext cx="72165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monkeys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BDBE68-B38C-A5B0-62CF-35D351E38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753" y="1234262"/>
            <a:ext cx="7337723" cy="47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15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96000C-34F1-F1B4-768B-C66A547E6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7535E238-7FDB-4392-E020-6E629024D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27" y="37684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1DF4F9-F7F6-BEB5-0FB2-C14428F53E21}"/>
              </a:ext>
            </a:extLst>
          </p:cNvPr>
          <p:cNvSpPr txBox="1"/>
          <p:nvPr/>
        </p:nvSpPr>
        <p:spPr>
          <a:xfrm>
            <a:off x="295050" y="629649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15C709-5098-C944-8E25-5FC39AD896D2}"/>
              </a:ext>
            </a:extLst>
          </p:cNvPr>
          <p:cNvSpPr txBox="1"/>
          <p:nvPr/>
        </p:nvSpPr>
        <p:spPr>
          <a:xfrm>
            <a:off x="2348753" y="249512"/>
            <a:ext cx="72165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monkeys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0F9009-3A03-645C-28B4-E9A368752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7578" y="913375"/>
            <a:ext cx="3903786" cy="53831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E659A0-B090-453D-9001-69E61AC8B831}"/>
              </a:ext>
            </a:extLst>
          </p:cNvPr>
          <p:cNvSpPr txBox="1"/>
          <p:nvPr/>
        </p:nvSpPr>
        <p:spPr>
          <a:xfrm rot="20978900">
            <a:off x="4762671" y="2142565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Monkeys like fruit.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9056E-07CA-6B94-6DD7-45EAE27556B2}"/>
              </a:ext>
            </a:extLst>
          </p:cNvPr>
          <p:cNvSpPr txBox="1"/>
          <p:nvPr/>
        </p:nvSpPr>
        <p:spPr>
          <a:xfrm rot="1926850">
            <a:off x="4960541" y="4551053"/>
            <a:ext cx="1993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Monkeys can climb trees.</a:t>
            </a:r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E598301-FF51-61EA-9DCC-59138434491C}"/>
              </a:ext>
            </a:extLst>
          </p:cNvPr>
          <p:cNvSpPr/>
          <p:nvPr/>
        </p:nvSpPr>
        <p:spPr>
          <a:xfrm>
            <a:off x="6687671" y="1905248"/>
            <a:ext cx="285205" cy="46659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F3EA7A-4A84-AFEC-61D8-7B85020E95BF}"/>
              </a:ext>
            </a:extLst>
          </p:cNvPr>
          <p:cNvCxnSpPr>
            <a:stCxn id="10" idx="0"/>
            <a:endCxn id="10" idx="4"/>
          </p:cNvCxnSpPr>
          <p:nvPr/>
        </p:nvCxnSpPr>
        <p:spPr>
          <a:xfrm>
            <a:off x="6830274" y="1905248"/>
            <a:ext cx="0" cy="4665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787AB7E-F8A7-51FC-F5C2-268D15F1AD0E}"/>
              </a:ext>
            </a:extLst>
          </p:cNvPr>
          <p:cNvSpPr/>
          <p:nvPr/>
        </p:nvSpPr>
        <p:spPr>
          <a:xfrm>
            <a:off x="7064188" y="1905248"/>
            <a:ext cx="125506" cy="1207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F5C4F64-E04B-0154-71F7-A3D4C36CB8D0}"/>
              </a:ext>
            </a:extLst>
          </p:cNvPr>
          <p:cNvSpPr/>
          <p:nvPr/>
        </p:nvSpPr>
        <p:spPr>
          <a:xfrm>
            <a:off x="7064188" y="2178424"/>
            <a:ext cx="125506" cy="1207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546071E-F556-D115-E426-53805D675190}"/>
              </a:ext>
            </a:extLst>
          </p:cNvPr>
          <p:cNvSpPr/>
          <p:nvPr/>
        </p:nvSpPr>
        <p:spPr>
          <a:xfrm>
            <a:off x="4807882" y="3823695"/>
            <a:ext cx="125506" cy="1207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03DDA72-37BE-C0E0-767C-650272BA742F}"/>
              </a:ext>
            </a:extLst>
          </p:cNvPr>
          <p:cNvSpPr/>
          <p:nvPr/>
        </p:nvSpPr>
        <p:spPr>
          <a:xfrm>
            <a:off x="4621346" y="3977640"/>
            <a:ext cx="125506" cy="1207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F51577-49C8-CDE5-B5BF-32841F4E098C}"/>
              </a:ext>
            </a:extLst>
          </p:cNvPr>
          <p:cNvSpPr/>
          <p:nvPr/>
        </p:nvSpPr>
        <p:spPr>
          <a:xfrm rot="2865281">
            <a:off x="4798615" y="3908933"/>
            <a:ext cx="285205" cy="466593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0DCCF0-C46D-974D-04DF-5DAC79225A49}"/>
              </a:ext>
            </a:extLst>
          </p:cNvPr>
          <p:cNvCxnSpPr>
            <a:cxnSpLocks/>
            <a:stCxn id="17" idx="0"/>
            <a:endCxn id="17" idx="4"/>
          </p:cNvCxnSpPr>
          <p:nvPr/>
        </p:nvCxnSpPr>
        <p:spPr>
          <a:xfrm flipH="1">
            <a:off x="4768515" y="3985383"/>
            <a:ext cx="345406" cy="3136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15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68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2024-03-06T16:02:24Z</dcterms:created>
  <dcterms:modified xsi:type="dcterms:W3CDTF">2024-03-06T16:52:04Z</dcterms:modified>
</cp:coreProperties>
</file>