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D6D7-2258-AF4B-31F7-EF6A1624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CEA3B-1D31-8EAE-5E3F-30408F492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00AF2-5475-28BC-E639-81B5E0BE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BC53-1EA3-43F5-A498-B7396EE69C89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7F3AD-7F94-F6C3-25E0-309B95B9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7B734-14F8-D93D-3D59-33FF8BC5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F156-9326-40E8-9567-38B7D1C94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8F73-EB7D-2CD8-2F61-9ACEF8B62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069D2-4ACB-7CA9-04A3-F61337912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401DA-CB90-0C03-C02B-2ECD97AD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BC53-1EA3-43F5-A498-B7396EE69C89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A0C81-7BCD-6BF5-E362-8962E066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9256B-8DDD-323C-7CC9-779A090A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F156-9326-40E8-9567-38B7D1C94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6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B9A748-B61F-34AD-A972-51D4B8E9C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EC900-D860-4557-1399-2BD7B29DE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E8571-93EA-E180-5114-43DB5354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BC53-1EA3-43F5-A498-B7396EE69C89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13EDA-D6E0-2C57-7334-5B8020A7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6DE75-AC25-3B8D-2CEF-377015C7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F156-9326-40E8-9567-38B7D1C94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6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70B3-9B83-DC8E-0B3B-68740EC0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30B2D-B128-ED9E-85E6-DF4C1DD8A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3AD1E-9660-D85B-B649-B88E983E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BC53-1EA3-43F5-A498-B7396EE69C89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A3445-C45E-12F4-5332-C179CE61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DDFC9-F718-5A49-F0B4-919A1BFC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F156-9326-40E8-9567-38B7D1C94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82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F719-525F-EA82-5E3F-E6D08443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580D0-A040-A5C6-DB42-5C1D2D90A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AA524-C734-7FC6-05F5-CB4893CC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BC53-1EA3-43F5-A498-B7396EE69C89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C2D50-AEDD-08B8-56CE-E76F503C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922D6-069E-1CAE-474E-74A4187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F156-9326-40E8-9567-38B7D1C94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06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BF1A-322D-5614-6EE2-4E134B9B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CCC82-6641-2ABF-7CC5-F7B34A6F3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49583-645E-2598-54B3-EA58991AE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4264C-70B6-0BE1-D895-DDD9E4F8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BC53-1EA3-43F5-A498-B7396EE69C89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B513C-A90A-F5CF-87FD-7BBFF6A6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2A8F3-D9EF-F767-C6F4-393C54A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F156-9326-40E8-9567-38B7D1C94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2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16D3-BEEB-63B1-8085-0F42CDA6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27DE8-3C3B-572D-0C44-2ED8BFB2D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04782-FFCA-111E-E868-217ACE624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C22B2-1425-EFC5-076D-FEDDCB98C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02ABE-D155-A9EA-9531-2F51CD0B8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84BAB-8B4C-C63F-B334-047F8727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BC53-1EA3-43F5-A498-B7396EE69C89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DDB45-E9FC-77F4-F8AD-6BB6033F7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27097-AF68-433A-9525-5DBE73B4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F156-9326-40E8-9567-38B7D1C94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9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A1E4-6C4C-58D5-262E-909C6FFC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FB7E6-1F8D-C8EF-7DAE-884C608A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BC53-1EA3-43F5-A498-B7396EE69C89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FB998-19A8-107D-147D-67B2574E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3C504-14CB-434A-E8B1-0F5E37F5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F156-9326-40E8-9567-38B7D1C94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8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053C6-9303-08FD-514E-85129A59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BC53-1EA3-43F5-A498-B7396EE69C89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7852C-8CC6-85EA-28BE-8A3DB103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A970C-AF52-4A76-C90D-43390269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F156-9326-40E8-9567-38B7D1C94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4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695A-7CA3-CBFA-2533-FBA73C2B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CB5E-F56B-AE05-DDCC-2E5E1F7FE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30E88-9254-FAD0-26DD-C81B87F21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84C95-7D83-1B54-4768-92EDBAC7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BC53-1EA3-43F5-A498-B7396EE69C89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DBF9-DBA0-0AFE-2CE3-ED6BBA77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385A-15D3-F640-E024-14BEF754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F156-9326-40E8-9567-38B7D1C94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07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7BAC-3507-3743-EC78-41735954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75AD0-FDBD-8253-D270-AA7218E40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CB024-614F-7A90-7CE9-E974F1992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C4D5E-1DF2-30A2-C2A5-3EB05110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BC53-1EA3-43F5-A498-B7396EE69C89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E44A8-4CAF-8AF3-E14E-B801D344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D1181-7AAA-C06F-D623-6EF0FDE4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F156-9326-40E8-9567-38B7D1C94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21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1C1905-4977-66DF-71BB-3E871F20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8FE3C-6A07-EB5B-0AEB-92EF8A496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B8BF8-C407-7345-46E6-F2941308F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7BC53-1EA3-43F5-A498-B7396EE69C89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79F76-F0A9-2D01-D95D-1568CD57B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4506D-9CE3-4421-0B0B-64BAF2C3E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93F156-9326-40E8-9567-38B7D1C94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8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147D8AF-4AB7-8CA9-5299-C11D19E55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6" y="489965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39988-46C1-410C-EF12-E558468DD2EF}"/>
              </a:ext>
            </a:extLst>
          </p:cNvPr>
          <p:cNvSpPr txBox="1"/>
          <p:nvPr/>
        </p:nvSpPr>
        <p:spPr>
          <a:xfrm>
            <a:off x="339874" y="626779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46F7AC-3BB9-30C7-D8B6-42A6DFF2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572" y="2097741"/>
            <a:ext cx="6421027" cy="4245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F46DEF-D79A-8038-C134-53879B2841D8}"/>
              </a:ext>
            </a:extLst>
          </p:cNvPr>
          <p:cNvSpPr txBox="1"/>
          <p:nvPr/>
        </p:nvSpPr>
        <p:spPr>
          <a:xfrm>
            <a:off x="2402542" y="3626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Kaleidescope</a:t>
            </a:r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Belfast</a:t>
            </a:r>
          </a:p>
        </p:txBody>
      </p:sp>
    </p:spTree>
    <p:extLst>
      <p:ext uri="{BB962C8B-B14F-4D97-AF65-F5344CB8AC3E}">
        <p14:creationId xmlns:p14="http://schemas.microsoft.com/office/powerpoint/2010/main" val="89136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EEE48-A8CC-EFF5-8812-40D339B00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17C53521-4087-9FA8-45EE-5B81568D2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6" y="489965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A9F02-595B-3F3D-FBD0-785DB7951402}"/>
              </a:ext>
            </a:extLst>
          </p:cNvPr>
          <p:cNvSpPr txBox="1"/>
          <p:nvPr/>
        </p:nvSpPr>
        <p:spPr>
          <a:xfrm>
            <a:off x="339874" y="626779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F8925-9319-4A90-507F-FB386FEBA69C}"/>
              </a:ext>
            </a:extLst>
          </p:cNvPr>
          <p:cNvSpPr txBox="1"/>
          <p:nvPr/>
        </p:nvSpPr>
        <p:spPr>
          <a:xfrm>
            <a:off x="2402542" y="3626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1: Where is Belfast?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9363B1-E3E0-FD3F-3A1E-6C656B9FE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168" y="1069579"/>
            <a:ext cx="4078894" cy="51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1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64E7E-9225-679F-B478-938E03F84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7C5CB31-54D6-79ED-4538-E9D8980C6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6" y="534789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298975-5C85-F444-2582-E8F5DDDDD3F9}"/>
              </a:ext>
            </a:extLst>
          </p:cNvPr>
          <p:cNvSpPr txBox="1"/>
          <p:nvPr/>
        </p:nvSpPr>
        <p:spPr>
          <a:xfrm>
            <a:off x="339874" y="626779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5A020-71C6-72B9-C8FF-4C0815DBC754}"/>
              </a:ext>
            </a:extLst>
          </p:cNvPr>
          <p:cNvSpPr txBox="1"/>
          <p:nvPr/>
        </p:nvSpPr>
        <p:spPr>
          <a:xfrm>
            <a:off x="2402542" y="3626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Belfast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C8CE48-53E3-78DC-9234-FC8D2984F536}"/>
              </a:ext>
            </a:extLst>
          </p:cNvPr>
          <p:cNvGrpSpPr>
            <a:grpSpLocks/>
          </p:cNvGrpSpPr>
          <p:nvPr/>
        </p:nvGrpSpPr>
        <p:grpSpPr>
          <a:xfrm>
            <a:off x="3254188" y="1008965"/>
            <a:ext cx="5683623" cy="4862918"/>
            <a:chOff x="0" y="0"/>
            <a:chExt cx="3803903" cy="3815332"/>
          </a:xfrm>
        </p:grpSpPr>
        <p:pic>
          <p:nvPicPr>
            <p:cNvPr id="4" name="Image 2">
              <a:extLst>
                <a:ext uri="{FF2B5EF4-FFF2-40B4-BE49-F238E27FC236}">
                  <a16:creationId xmlns:a16="http://schemas.microsoft.com/office/drawing/2014/main" id="{9EC125B8-448E-C962-ED74-6A018179AA3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365" y="0"/>
              <a:ext cx="3016538" cy="3815332"/>
            </a:xfrm>
            <a:prstGeom prst="rect">
              <a:avLst/>
            </a:prstGeom>
          </p:spPr>
        </p:pic>
        <p:pic>
          <p:nvPicPr>
            <p:cNvPr id="6" name="Image 3">
              <a:extLst>
                <a:ext uri="{FF2B5EF4-FFF2-40B4-BE49-F238E27FC236}">
                  <a16:creationId xmlns:a16="http://schemas.microsoft.com/office/drawing/2014/main" id="{5611317F-96F4-0ADE-9252-C715AF9423D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3468" y="1771801"/>
              <a:ext cx="228218" cy="237362"/>
            </a:xfrm>
            <a:prstGeom prst="rect">
              <a:avLst/>
            </a:prstGeom>
          </p:spPr>
        </p:pic>
        <p:sp>
          <p:nvSpPr>
            <p:cNvPr id="8" name="Graphic 4">
              <a:extLst>
                <a:ext uri="{FF2B5EF4-FFF2-40B4-BE49-F238E27FC236}">
                  <a16:creationId xmlns:a16="http://schemas.microsoft.com/office/drawing/2014/main" id="{E94184DC-656A-18D9-C72D-1B4C1C28C4DB}"/>
                </a:ext>
              </a:extLst>
            </p:cNvPr>
            <p:cNvSpPr/>
            <p:nvPr/>
          </p:nvSpPr>
          <p:spPr>
            <a:xfrm>
              <a:off x="0" y="1908008"/>
              <a:ext cx="1858010" cy="212090"/>
            </a:xfrm>
            <a:custGeom>
              <a:avLst/>
              <a:gdLst/>
              <a:ahLst/>
              <a:cxnLst/>
              <a:rect l="l" t="t" r="r" b="b"/>
              <a:pathLst>
                <a:path w="1858010" h="212090">
                  <a:moveTo>
                    <a:pt x="1780844" y="28616"/>
                  </a:moveTo>
                  <a:lnTo>
                    <a:pt x="0" y="192024"/>
                  </a:lnTo>
                  <a:lnTo>
                    <a:pt x="1524" y="211836"/>
                  </a:lnTo>
                  <a:lnTo>
                    <a:pt x="1782338" y="46917"/>
                  </a:lnTo>
                  <a:lnTo>
                    <a:pt x="1780844" y="28616"/>
                  </a:lnTo>
                  <a:close/>
                </a:path>
                <a:path w="1858010" h="212090">
                  <a:moveTo>
                    <a:pt x="1849831" y="27432"/>
                  </a:moveTo>
                  <a:lnTo>
                    <a:pt x="1793748" y="27432"/>
                  </a:lnTo>
                  <a:lnTo>
                    <a:pt x="1795272" y="45720"/>
                  </a:lnTo>
                  <a:lnTo>
                    <a:pt x="1782338" y="46917"/>
                  </a:lnTo>
                  <a:lnTo>
                    <a:pt x="1784604" y="74676"/>
                  </a:lnTo>
                  <a:lnTo>
                    <a:pt x="1857756" y="30480"/>
                  </a:lnTo>
                  <a:lnTo>
                    <a:pt x="1849831" y="27432"/>
                  </a:lnTo>
                  <a:close/>
                </a:path>
                <a:path w="1858010" h="212090">
                  <a:moveTo>
                    <a:pt x="1793748" y="27432"/>
                  </a:moveTo>
                  <a:lnTo>
                    <a:pt x="1780844" y="28616"/>
                  </a:lnTo>
                  <a:lnTo>
                    <a:pt x="1782338" y="46917"/>
                  </a:lnTo>
                  <a:lnTo>
                    <a:pt x="1795272" y="45720"/>
                  </a:lnTo>
                  <a:lnTo>
                    <a:pt x="1793748" y="27432"/>
                  </a:lnTo>
                  <a:close/>
                </a:path>
                <a:path w="1858010" h="212090">
                  <a:moveTo>
                    <a:pt x="1778508" y="0"/>
                  </a:moveTo>
                  <a:lnTo>
                    <a:pt x="1780844" y="28616"/>
                  </a:lnTo>
                  <a:lnTo>
                    <a:pt x="1793748" y="27432"/>
                  </a:lnTo>
                  <a:lnTo>
                    <a:pt x="1849831" y="27432"/>
                  </a:lnTo>
                  <a:lnTo>
                    <a:pt x="17785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2193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A606-A407-4D15-963E-26B878F2C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858520">
              <a:lnSpc>
                <a:spcPct val="150000"/>
              </a:lnSpc>
              <a:spcBef>
                <a:spcPts val="180"/>
              </a:spcBef>
              <a:buSzPts val="1100"/>
              <a:tabLst>
                <a:tab pos="1370965" algn="l"/>
              </a:tabLst>
            </a:pPr>
            <a:r>
              <a:rPr lang="en-US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ever wish you lived in a different place?</a:t>
            </a:r>
            <a:endParaRPr lang="en-GB" sz="2000" dirty="0">
              <a:solidFill>
                <a:srgbClr val="230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858520" lvl="1">
              <a:lnSpc>
                <a:spcPct val="150000"/>
              </a:lnSpc>
              <a:spcBef>
                <a:spcPts val="180"/>
              </a:spcBef>
              <a:buFont typeface="Symbol" panose="05050102010706020507" pitchFamily="18" charset="2"/>
              <a:buChar char=""/>
            </a:pP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 you</a:t>
            </a:r>
            <a:r>
              <a:rPr lang="en-US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n-US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city, do</a:t>
            </a:r>
            <a:r>
              <a:rPr lang="en-US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ever wish</a:t>
            </a:r>
            <a:r>
              <a:rPr lang="en-US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lived</a:t>
            </a:r>
            <a:r>
              <a:rPr lang="en-US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country?</a:t>
            </a:r>
            <a:r>
              <a:rPr lang="en-US" sz="2000" spc="2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lang="en-US" sz="2000" spc="2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858520" lvl="1">
              <a:lnSpc>
                <a:spcPct val="150000"/>
              </a:lnSpc>
              <a:spcBef>
                <a:spcPts val="180"/>
              </a:spcBef>
              <a:buFont typeface="Symbol" panose="05050102010706020507" pitchFamily="18" charset="2"/>
              <a:buChar char=""/>
            </a:pP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 you</a:t>
            </a:r>
            <a:r>
              <a:rPr lang="en-US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n-US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country, do you ever wish you lived in the city?</a:t>
            </a:r>
            <a:r>
              <a:rPr lang="en-US" sz="2000" spc="2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en-GB" sz="2000" dirty="0">
              <a:solidFill>
                <a:srgbClr val="23085A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4DA6C-B3A7-E247-40D1-62A07B83F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40" y="485948"/>
            <a:ext cx="1359526" cy="390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E7FB04-FF82-063A-D2C4-2A4D5FCB3007}"/>
              </a:ext>
            </a:extLst>
          </p:cNvPr>
          <p:cNvSpPr txBox="1"/>
          <p:nvPr/>
        </p:nvSpPr>
        <p:spPr>
          <a:xfrm>
            <a:off x="2402542" y="3626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30EF5-3F93-73E3-C00B-5B4EAF2F9874}"/>
              </a:ext>
            </a:extLst>
          </p:cNvPr>
          <p:cNvSpPr txBox="1"/>
          <p:nvPr/>
        </p:nvSpPr>
        <p:spPr>
          <a:xfrm>
            <a:off x="339874" y="626779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12" name="Picture 11" descr="A view of a valley with trees and buildings by Suzanne Mordue">
            <a:extLst>
              <a:ext uri="{FF2B5EF4-FFF2-40B4-BE49-F238E27FC236}">
                <a16:creationId xmlns:a16="http://schemas.microsoft.com/office/drawing/2014/main" id="{AFA324E0-C89D-2E84-ED88-2FD9B4163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4" y="3766220"/>
            <a:ext cx="4123765" cy="30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6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308DA-7579-FD38-AEAF-24099B7A0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636BE58-D04A-003E-37A1-BCC6BAA14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6" y="489965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878748-09F5-1EDC-B4FC-121C8F371373}"/>
              </a:ext>
            </a:extLst>
          </p:cNvPr>
          <p:cNvSpPr txBox="1"/>
          <p:nvPr/>
        </p:nvSpPr>
        <p:spPr>
          <a:xfrm>
            <a:off x="339874" y="626779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https://www.teachingenglish.org.uk/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A891E-E49D-61D0-2C65-94ADA046A76F}"/>
              </a:ext>
            </a:extLst>
          </p:cNvPr>
          <p:cNvSpPr txBox="1"/>
          <p:nvPr/>
        </p:nvSpPr>
        <p:spPr>
          <a:xfrm>
            <a:off x="2402542" y="3626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2: Stephen’s 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9A300-D2E0-2127-6F37-3CEB867A6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594" y="4828529"/>
            <a:ext cx="7541406" cy="2267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FBACB6-A68F-93D3-F54D-96ABC2F25AA6}"/>
              </a:ext>
            </a:extLst>
          </p:cNvPr>
          <p:cNvSpPr txBox="1"/>
          <p:nvPr/>
        </p:nvSpPr>
        <p:spPr>
          <a:xfrm>
            <a:off x="488248" y="895516"/>
            <a:ext cx="11703752" cy="3985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1.</a:t>
            </a:r>
            <a:r>
              <a:rPr lang="en-GB" sz="1900" dirty="0"/>
              <a:t>	</a:t>
            </a:r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Stephen want his mother to put flowers in window boxes of their house?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Why didn't Stephen's mother put flowers in window boxes?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What kind of house does Stephen live in?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Why did Stephen go on long walks across Belfast?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How did Stephen feel when he reached the 'wide open space and green loveliness' of Ormeau Park?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Why does the Ormeau Bridge carry 'the tensions of two communities who would not meet halfway'?'</a:t>
            </a:r>
          </a:p>
          <a:p>
            <a:pPr>
              <a:lnSpc>
                <a:spcPct val="150000"/>
              </a:lnSpc>
            </a:pPr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	Why does Stephen feel that the towpath by the river is his 'ultimate bliss'?</a:t>
            </a:r>
          </a:p>
        </p:txBody>
      </p:sp>
    </p:spTree>
    <p:extLst>
      <p:ext uri="{BB962C8B-B14F-4D97-AF65-F5344CB8AC3E}">
        <p14:creationId xmlns:p14="http://schemas.microsoft.com/office/powerpoint/2010/main" val="212087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5EB88-070C-748B-B2AF-0E915E3F9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53496823-C28A-6B87-ABED-1638AE5D9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6" y="489965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7D67F9-C27A-3DAE-FD5D-0CA89DA84A49}"/>
              </a:ext>
            </a:extLst>
          </p:cNvPr>
          <p:cNvSpPr txBox="1"/>
          <p:nvPr/>
        </p:nvSpPr>
        <p:spPr>
          <a:xfrm>
            <a:off x="358347" y="6310701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71A90B-25F0-6EC2-9F10-5C69295CC049}"/>
              </a:ext>
            </a:extLst>
          </p:cNvPr>
          <p:cNvSpPr txBox="1"/>
          <p:nvPr/>
        </p:nvSpPr>
        <p:spPr>
          <a:xfrm>
            <a:off x="2402542" y="3626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Stephen’s story 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99D1E-03C8-195B-D26D-9DDE27B5DA7F}"/>
              </a:ext>
            </a:extLst>
          </p:cNvPr>
          <p:cNvSpPr txBox="1"/>
          <p:nvPr/>
        </p:nvSpPr>
        <p:spPr>
          <a:xfrm>
            <a:off x="484909" y="1299098"/>
            <a:ext cx="11043944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liked the countryside and wanted to bring some of it to his street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couldn't afford to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mean, terraced house - small and cramped, in a poor area of the city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escape the streets of his home, in search of wide-open spaces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pleased, but also embarrassed if anyone should notice his happiness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the dividing point between west and east Belfast. There were a number of tension points between the sectarian Protestant and Catholic communities in Belfast, and for decades in the 20th century the two communities were at war with each other.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closest he gets to the countryside, where he can forget he is in the city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GB" sz="2000" dirty="0">
              <a:solidFill>
                <a:srgbClr val="230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0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B3B0A-3FE6-3338-61EA-06B9B4D4B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B1DD88B-27FB-5768-9315-A77AAEC28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6" y="489965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46A13-E77E-6ACA-2E4A-DB3188F08892}"/>
              </a:ext>
            </a:extLst>
          </p:cNvPr>
          <p:cNvSpPr txBox="1"/>
          <p:nvPr/>
        </p:nvSpPr>
        <p:spPr>
          <a:xfrm>
            <a:off x="339874" y="626779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BB5804-3D3B-5B8E-1DF4-259B98C261FD}"/>
              </a:ext>
            </a:extLst>
          </p:cNvPr>
          <p:cNvSpPr txBox="1"/>
          <p:nvPr/>
        </p:nvSpPr>
        <p:spPr>
          <a:xfrm>
            <a:off x="2402542" y="3626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3: After watching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8EE4CE-4691-F66B-583D-37CFD68E4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89" y="1269772"/>
            <a:ext cx="2465842" cy="18521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727E1-CCFA-7015-CDAC-13CE4D70F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088" y="1269772"/>
            <a:ext cx="2281252" cy="1860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85B7C7-4BF9-820B-0130-FF7D3EFA1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619" y="1258668"/>
            <a:ext cx="2443923" cy="1852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8692F7-6D04-5D2B-B077-9DCBAFAB2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753" y="1269772"/>
            <a:ext cx="2443923" cy="18410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70D8C7-8630-6984-6D3B-0B1606201C81}"/>
              </a:ext>
            </a:extLst>
          </p:cNvPr>
          <p:cNvSpPr txBox="1"/>
          <p:nvPr/>
        </p:nvSpPr>
        <p:spPr>
          <a:xfrm>
            <a:off x="548089" y="3406342"/>
            <a:ext cx="10716587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60363" algn="l"/>
              </a:tabLst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	The houses are terraced, they’re small and mean. No one here has a garden.</a:t>
            </a:r>
          </a:p>
          <a:p>
            <a:pPr marL="360363" indent="-360363">
              <a:lnSpc>
                <a:spcPct val="150000"/>
              </a:lnSpc>
              <a:tabLst>
                <a:tab pos="360363" algn="l"/>
              </a:tabLst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	I leave behind all the chip shops and charity shops of the Newtownards Road, and the great gable-wall murals for the Loyalist paramilitaries.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   …… all the houses terraced and cramped, but somehow neater than ours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  There’s a side gate that takes you into </a:t>
            </a:r>
            <a:r>
              <a:rPr lang="en-GB" sz="2000" dirty="0" err="1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Stranmillis</a:t>
            </a: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all big houses and gardens.</a:t>
            </a:r>
          </a:p>
        </p:txBody>
      </p:sp>
    </p:spTree>
    <p:extLst>
      <p:ext uri="{BB962C8B-B14F-4D97-AF65-F5344CB8AC3E}">
        <p14:creationId xmlns:p14="http://schemas.microsoft.com/office/powerpoint/2010/main" val="199555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9ABC9-E254-9A8E-58C3-A994032A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144D625-4871-876A-534B-2CF7160D0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6" y="489965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A309F2-9B7A-AE75-5BBB-0FCA4D99C036}"/>
              </a:ext>
            </a:extLst>
          </p:cNvPr>
          <p:cNvSpPr txBox="1"/>
          <p:nvPr/>
        </p:nvSpPr>
        <p:spPr>
          <a:xfrm>
            <a:off x="339874" y="626779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1FD7B-B733-222C-4EA7-F5C18F9908F1}"/>
              </a:ext>
            </a:extLst>
          </p:cNvPr>
          <p:cNvSpPr txBox="1"/>
          <p:nvPr/>
        </p:nvSpPr>
        <p:spPr>
          <a:xfrm>
            <a:off x="2402542" y="3626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4: Stephen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CA50DD-662C-CEFF-1902-D9B7A0F264F6}"/>
              </a:ext>
            </a:extLst>
          </p:cNvPr>
          <p:cNvSpPr txBox="1"/>
          <p:nvPr/>
        </p:nvSpPr>
        <p:spPr>
          <a:xfrm>
            <a:off x="471054" y="1556711"/>
            <a:ext cx="110559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Stephen means when he says 'Aye, grand' to lads he once went to school with?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Stephen have in common with the dogs he finds in the park?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Stephen used to be worried that people would ask him what he was doing in the Botanic Gardens?</a:t>
            </a:r>
          </a:p>
        </p:txBody>
      </p:sp>
    </p:spTree>
    <p:extLst>
      <p:ext uri="{BB962C8B-B14F-4D97-AF65-F5344CB8AC3E}">
        <p14:creationId xmlns:p14="http://schemas.microsoft.com/office/powerpoint/2010/main" val="183248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B59B8-3D29-D692-4BC8-3546288BD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3E0CDAA0-541A-6F72-00E5-8D482DB64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6" y="489965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42366-651D-1478-D259-E8B5EF92E383}"/>
              </a:ext>
            </a:extLst>
          </p:cNvPr>
          <p:cNvSpPr txBox="1"/>
          <p:nvPr/>
        </p:nvSpPr>
        <p:spPr>
          <a:xfrm>
            <a:off x="339874" y="626779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5DFA9-6391-D449-6F32-1BEA7C0E3E7F}"/>
              </a:ext>
            </a:extLst>
          </p:cNvPr>
          <p:cNvSpPr txBox="1"/>
          <p:nvPr/>
        </p:nvSpPr>
        <p:spPr>
          <a:xfrm>
            <a:off x="2402542" y="3626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5 – Stephen’s route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7EE0-98D6-8579-A7B0-4291F3ADD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546" y="1194131"/>
            <a:ext cx="5258331" cy="52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69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554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mordue</dc:creator>
  <cp:lastModifiedBy>suzanne mordue</cp:lastModifiedBy>
  <cp:revision>1</cp:revision>
  <dcterms:created xsi:type="dcterms:W3CDTF">2024-03-13T10:31:54Z</dcterms:created>
  <dcterms:modified xsi:type="dcterms:W3CDTF">2024-03-13T13:29:46Z</dcterms:modified>
</cp:coreProperties>
</file>