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BF418-742F-418A-A6B5-ECB1F9853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15C203-0130-89F9-02AD-03E7524A0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8BD9-35C0-5619-36E3-6036B52E5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41C32-5202-42A9-9272-858B8ED704B1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6C032-15A6-35D1-F026-BCD0B4A0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B6696-E414-7F14-8FD2-5F43CD196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9762-0755-46E6-BAD4-BAC123CE2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218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F3D50-9C61-003C-38D6-6A4B845D5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D6650-B3F0-4C94-8553-07FB23D8E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818D5-4D51-86D0-E52E-D8538E606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41C32-5202-42A9-9272-858B8ED704B1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C40CF-1345-B240-524E-55F43DCE7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8993D-E481-4982-516D-23CC7EBFF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9762-0755-46E6-BAD4-BAC123CE2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45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B049B4-25F6-F46F-B17E-2AE01B4848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3E7EB-4B66-2EF8-6334-CCE592B6D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E80ED-9ACE-1956-6F56-43D0D04F6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41C32-5202-42A9-9272-858B8ED704B1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B4AC0-FCF3-71FE-DF72-7DB06AD9D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3B288-13ED-DFC1-5584-AD41D93C2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9762-0755-46E6-BAD4-BAC123CE2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43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9F2CB-DE59-CE4C-54DC-4ED83E546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4E835-6ADD-DA73-876D-AB1903764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7500B-1594-0C2F-3360-D9C2A48A6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41C32-5202-42A9-9272-858B8ED704B1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56040-C8C3-1FAC-F8DE-A570F747E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00D34-9A43-C0F7-0577-71C8D788C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9762-0755-46E6-BAD4-BAC123CE2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740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37C79-7ED4-29FB-DC4A-735CC3A2F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9CA1E-8523-C7C7-BBCA-C91BE640B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BB036-9E66-D54A-01F2-B8C758C92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41C32-5202-42A9-9272-858B8ED704B1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6BE85-3B2E-2A84-1BC3-F196F4656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DC7A0-F001-C2B0-5C7D-CEC01A5F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9762-0755-46E6-BAD4-BAC123CE2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13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6167E-477D-C7EA-F853-1539F1936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4599B-CC32-B5B8-FE0F-B65C15A5A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27652-4A54-B235-BC3A-E2A983DB9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57CF0D-21A1-9935-77D8-55DFB9630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41C32-5202-42A9-9272-858B8ED704B1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6F11C0-D633-6D3D-7326-237D56D34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5C292-6805-4A90-973F-5952414F6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9762-0755-46E6-BAD4-BAC123CE2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13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E24B1-493D-C251-A38D-65BD6C4A5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42EEA-EE7C-1AE2-71CE-55E253E2F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67DFD2-FC7B-7CD4-073B-D2A9C7D26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B78766-9DA2-B70C-7E32-E0258F84BE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B7359D-54A2-51CE-BB59-3EC20AF3D8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D3EEA-0827-AC37-D15F-776A93B57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41C32-5202-42A9-9272-858B8ED704B1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B4A108-D29D-D11D-3D0A-BDAD8E9ED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D2613A-D005-0C4C-C88F-ECABB9301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9762-0755-46E6-BAD4-BAC123CE2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24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24D0-0959-6D8A-FD6F-056A3516B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A6C666-5C86-9C97-F7CE-D8F671304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41C32-5202-42A9-9272-858B8ED704B1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683639-5620-DB23-73DB-81DB89662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0648A4-98B5-8683-A846-7F998CA5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9762-0755-46E6-BAD4-BAC123CE2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04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791F21-8020-DFF4-8137-17DBAE531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41C32-5202-42A9-9272-858B8ED704B1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E66486-B29A-92DD-B420-C1D9EE434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299C8-9189-8F54-7245-521264231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9762-0755-46E6-BAD4-BAC123CE2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68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3524F-011E-5587-5172-03E57AAE8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A92DE-1DFB-A5BB-AE11-E48A3F00D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317724-0BC7-61F0-9AE6-7F65832B7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0A2C9-7CE6-051C-C520-ED10225A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41C32-5202-42A9-9272-858B8ED704B1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F72E89-E50D-4906-095D-D38B424F7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E839E-EF7C-098C-A95F-C27992404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9762-0755-46E6-BAD4-BAC123CE2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006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68A95-91FC-AB1A-EB2E-43F667698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CA64D0-E39F-FF7D-6186-CCD84A816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C7D39-07A8-24B8-BC44-BA01EEAA4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AF087-04F7-224B-DA84-36D638A6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41C32-5202-42A9-9272-858B8ED704B1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AFC65E-D4CD-A2C6-FE42-DF6BBD3D0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75A8B0-AA17-94F0-AF7B-BA8FFCB1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9762-0755-46E6-BAD4-BAC123CE2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47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222D7D-4658-9CE4-56D6-4F7E45156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538CE-C5CD-F2E9-AFB1-ADFA646BB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7C367-7886-2B11-B25B-9311CBEE5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F41C32-5202-42A9-9272-858B8ED704B1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DA754-FACA-9856-2F87-341B742655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E7409-2644-5611-C8D6-03871C162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7D9762-0755-46E6-BAD4-BAC123CE2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75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9441C6F-7F9C-0148-ED45-2D01140DEA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32" y="46168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3B9AC5-3E20-2136-75B4-97E8D4706285}"/>
              </a:ext>
            </a:extLst>
          </p:cNvPr>
          <p:cNvSpPr txBox="1"/>
          <p:nvPr/>
        </p:nvSpPr>
        <p:spPr>
          <a:xfrm>
            <a:off x="286086" y="6285725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FB7340C-28D4-EEF1-244B-04B1A8962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332169"/>
              </p:ext>
            </p:extLst>
          </p:nvPr>
        </p:nvGraphicFramePr>
        <p:xfrm>
          <a:off x="4112443" y="1218503"/>
          <a:ext cx="4536142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071">
                  <a:extLst>
                    <a:ext uri="{9D8B030D-6E8A-4147-A177-3AD203B41FA5}">
                      <a16:colId xmlns:a16="http://schemas.microsoft.com/office/drawing/2014/main" val="3897236934"/>
                    </a:ext>
                  </a:extLst>
                </a:gridCol>
                <a:gridCol w="2268071">
                  <a:extLst>
                    <a:ext uri="{9D8B030D-6E8A-4147-A177-3AD203B41FA5}">
                      <a16:colId xmlns:a16="http://schemas.microsoft.com/office/drawing/2014/main" val="5308732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Live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Need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Make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Give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Decide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Choose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Lose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Meet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Hurry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Grow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Become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</a:t>
                      </a:r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ecided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Lived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Chose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Lost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Used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Gave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Became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Grew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Hurried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Won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Made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Needed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84618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D2404DE-5B8C-9090-C405-9F4F01306617}"/>
              </a:ext>
            </a:extLst>
          </p:cNvPr>
          <p:cNvSpPr txBox="1"/>
          <p:nvPr/>
        </p:nvSpPr>
        <p:spPr>
          <a:xfrm>
            <a:off x="2079811" y="334353"/>
            <a:ext cx="7512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Talking about the past - matching</a:t>
            </a:r>
          </a:p>
        </p:txBody>
      </p:sp>
    </p:spTree>
    <p:extLst>
      <p:ext uri="{BB962C8B-B14F-4D97-AF65-F5344CB8AC3E}">
        <p14:creationId xmlns:p14="http://schemas.microsoft.com/office/powerpoint/2010/main" val="197977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4AE47-D0CF-A609-3EC5-C072A3655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46730ED8-A662-B11F-95EB-1BA46EDE19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32" y="461685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0833A3B-E951-27AF-8462-B78B0F3831C9}"/>
              </a:ext>
            </a:extLst>
          </p:cNvPr>
          <p:cNvSpPr txBox="1"/>
          <p:nvPr/>
        </p:nvSpPr>
        <p:spPr>
          <a:xfrm>
            <a:off x="286086" y="6285725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8A45604-1AED-1A77-EF0C-B6E3A46B2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299360"/>
              </p:ext>
            </p:extLst>
          </p:nvPr>
        </p:nvGraphicFramePr>
        <p:xfrm>
          <a:off x="4112443" y="1218503"/>
          <a:ext cx="4536142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071">
                  <a:extLst>
                    <a:ext uri="{9D8B030D-6E8A-4147-A177-3AD203B41FA5}">
                      <a16:colId xmlns:a16="http://schemas.microsoft.com/office/drawing/2014/main" val="3897236934"/>
                    </a:ext>
                  </a:extLst>
                </a:gridCol>
                <a:gridCol w="2268071">
                  <a:extLst>
                    <a:ext uri="{9D8B030D-6E8A-4147-A177-3AD203B41FA5}">
                      <a16:colId xmlns:a16="http://schemas.microsoft.com/office/drawing/2014/main" val="5308732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Live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Need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Make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Give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Decide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Choose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Lose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Meet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Hurry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Grow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2000" b="1" i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Become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Lived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Needed</a:t>
                      </a:r>
                    </a:p>
                    <a:p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Made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Gave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Decided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Chose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Lost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Won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Hurried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Used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Grew</a:t>
                      </a:r>
                    </a:p>
                    <a:p>
                      <a:r>
                        <a:rPr lang="en-GB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84618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144F282-B4A9-18C8-66E2-6EF6E4121BC4}"/>
              </a:ext>
            </a:extLst>
          </p:cNvPr>
          <p:cNvSpPr txBox="1"/>
          <p:nvPr/>
        </p:nvSpPr>
        <p:spPr>
          <a:xfrm>
            <a:off x="2079810" y="334353"/>
            <a:ext cx="6965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Talking about the past - answers</a:t>
            </a:r>
          </a:p>
        </p:txBody>
      </p:sp>
    </p:spTree>
    <p:extLst>
      <p:ext uri="{BB962C8B-B14F-4D97-AF65-F5344CB8AC3E}">
        <p14:creationId xmlns:p14="http://schemas.microsoft.com/office/powerpoint/2010/main" val="519449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88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1</cp:revision>
  <dcterms:created xsi:type="dcterms:W3CDTF">2024-03-06T13:30:30Z</dcterms:created>
  <dcterms:modified xsi:type="dcterms:W3CDTF">2024-03-06T14:33:39Z</dcterms:modified>
</cp:coreProperties>
</file>