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727" r:id="rId3"/>
    <p:sldMasterId id="2147483759" r:id="rId4"/>
    <p:sldMasterId id="2147483660" r:id="rId5"/>
    <p:sldMasterId id="2147483765" r:id="rId6"/>
    <p:sldMasterId id="2147483700" r:id="rId7"/>
  </p:sldMasterIdLst>
  <p:notesMasterIdLst>
    <p:notesMasterId r:id="rId15"/>
  </p:notesMasterIdLst>
  <p:handoutMasterIdLst>
    <p:handoutMasterId r:id="rId16"/>
  </p:handoutMasterIdLst>
  <p:sldIdLst>
    <p:sldId id="281" r:id="rId8"/>
    <p:sldId id="294" r:id="rId9"/>
    <p:sldId id="295" r:id="rId10"/>
    <p:sldId id="296" r:id="rId11"/>
    <p:sldId id="297" r:id="rId12"/>
    <p:sldId id="298" r:id="rId13"/>
    <p:sldId id="291" r:id="rId14"/>
  </p:sldIdLst>
  <p:sldSz cx="12192000" cy="6858000"/>
  <p:notesSz cx="6858000" cy="9144000"/>
  <p:embeddedFontLst>
    <p:embeddedFont>
      <p:font typeface="British Council Sans" panose="020B0604020202020204" charset="0"/>
      <p:regular r:id="rId17"/>
      <p:bold r:id="rId18"/>
      <p:italic r:id="rId19"/>
      <p:boldItalic r:id="rId20"/>
    </p:embeddedFont>
    <p:embeddedFont>
      <p:font typeface="British Council Sans Headline" panose="020B060402020202020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9"/>
    <a:srgbClr val="920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91" autoAdjust="0"/>
    <p:restoredTop sz="91803" autoAdjust="0"/>
  </p:normalViewPr>
  <p:slideViewPr>
    <p:cSldViewPr snapToGrid="0" snapToObjects="1">
      <p:cViewPr varScale="1">
        <p:scale>
          <a:sx n="82" d="100"/>
          <a:sy n="82" d="100"/>
        </p:scale>
        <p:origin x="91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2" d="100"/>
          <a:sy n="82" d="100"/>
        </p:scale>
        <p:origin x="278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font" Target="fonts/font8.fntdata"/><Relationship Id="rId5" Type="http://schemas.openxmlformats.org/officeDocument/2006/relationships/slideMaster" Target="slideMasters/slideMaster5.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6.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13/03/2024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13/03/2024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a:p>
        </p:txBody>
      </p:sp>
    </p:spTree>
    <p:extLst>
      <p:ext uri="{BB962C8B-B14F-4D97-AF65-F5344CB8AC3E}">
        <p14:creationId xmlns:p14="http://schemas.microsoft.com/office/powerpoint/2010/main" val="32207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2</a:t>
            </a:fld>
            <a:endParaRPr lang="en-GB"/>
          </a:p>
        </p:txBody>
      </p:sp>
    </p:spTree>
    <p:extLst>
      <p:ext uri="{BB962C8B-B14F-4D97-AF65-F5344CB8AC3E}">
        <p14:creationId xmlns:p14="http://schemas.microsoft.com/office/powerpoint/2010/main" val="135341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5C105-26C7-89AC-8B6B-E41A07A62C9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03C6BCE-2823-C2DF-1C08-6F73B9989C3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D79BA79-37C8-7F52-90B8-87215B35F512}"/>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DD7A0ABA-4BAE-B8E7-6CE3-EA6054C9BAFF}"/>
              </a:ext>
            </a:extLst>
          </p:cNvPr>
          <p:cNvSpPr>
            <a:spLocks noGrp="1"/>
          </p:cNvSpPr>
          <p:nvPr>
            <p:ph type="sldNum" sz="quarter" idx="5"/>
          </p:nvPr>
        </p:nvSpPr>
        <p:spPr/>
        <p:txBody>
          <a:bodyPr/>
          <a:lstStyle/>
          <a:p>
            <a:fld id="{A5C7F705-F937-46CB-A48B-0D9E19179A36}" type="slidenum">
              <a:rPr lang="en-GB" smtClean="0"/>
              <a:t>3</a:t>
            </a:fld>
            <a:endParaRPr lang="en-GB"/>
          </a:p>
        </p:txBody>
      </p:sp>
    </p:spTree>
    <p:extLst>
      <p:ext uri="{BB962C8B-B14F-4D97-AF65-F5344CB8AC3E}">
        <p14:creationId xmlns:p14="http://schemas.microsoft.com/office/powerpoint/2010/main" val="945911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BBF0D-AC39-BF58-04F0-6FD9C91D41C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F2BBA39-5A4F-0BAE-B844-766F396EEA6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F2E22F4-9781-C667-5CF6-08D865F0A2D6}"/>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97955E56-6DA0-55C0-A69A-8F77786289CE}"/>
              </a:ext>
            </a:extLst>
          </p:cNvPr>
          <p:cNvSpPr>
            <a:spLocks noGrp="1"/>
          </p:cNvSpPr>
          <p:nvPr>
            <p:ph type="sldNum" sz="quarter" idx="5"/>
          </p:nvPr>
        </p:nvSpPr>
        <p:spPr/>
        <p:txBody>
          <a:bodyPr/>
          <a:lstStyle/>
          <a:p>
            <a:fld id="{A5C7F705-F937-46CB-A48B-0D9E19179A36}" type="slidenum">
              <a:rPr lang="en-GB" smtClean="0"/>
              <a:t>4</a:t>
            </a:fld>
            <a:endParaRPr lang="en-GB"/>
          </a:p>
        </p:txBody>
      </p:sp>
    </p:spTree>
    <p:extLst>
      <p:ext uri="{BB962C8B-B14F-4D97-AF65-F5344CB8AC3E}">
        <p14:creationId xmlns:p14="http://schemas.microsoft.com/office/powerpoint/2010/main" val="162457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BBF0D-AC39-BF58-04F0-6FD9C91D41C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F2BBA39-5A4F-0BAE-B844-766F396EEA6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F2E22F4-9781-C667-5CF6-08D865F0A2D6}"/>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97955E56-6DA0-55C0-A69A-8F77786289CE}"/>
              </a:ext>
            </a:extLst>
          </p:cNvPr>
          <p:cNvSpPr>
            <a:spLocks noGrp="1"/>
          </p:cNvSpPr>
          <p:nvPr>
            <p:ph type="sldNum" sz="quarter" idx="5"/>
          </p:nvPr>
        </p:nvSpPr>
        <p:spPr/>
        <p:txBody>
          <a:bodyPr/>
          <a:lstStyle/>
          <a:p>
            <a:fld id="{A5C7F705-F937-46CB-A48B-0D9E19179A36}" type="slidenum">
              <a:rPr lang="en-GB" smtClean="0"/>
              <a:t>5</a:t>
            </a:fld>
            <a:endParaRPr lang="en-GB"/>
          </a:p>
        </p:txBody>
      </p:sp>
    </p:spTree>
    <p:extLst>
      <p:ext uri="{BB962C8B-B14F-4D97-AF65-F5344CB8AC3E}">
        <p14:creationId xmlns:p14="http://schemas.microsoft.com/office/powerpoint/2010/main" val="827719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BBF0D-AC39-BF58-04F0-6FD9C91D41C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F2BBA39-5A4F-0BAE-B844-766F396EEA6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F2E22F4-9781-C667-5CF6-08D865F0A2D6}"/>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97955E56-6DA0-55C0-A69A-8F77786289CE}"/>
              </a:ext>
            </a:extLst>
          </p:cNvPr>
          <p:cNvSpPr>
            <a:spLocks noGrp="1"/>
          </p:cNvSpPr>
          <p:nvPr>
            <p:ph type="sldNum" sz="quarter" idx="5"/>
          </p:nvPr>
        </p:nvSpPr>
        <p:spPr/>
        <p:txBody>
          <a:bodyPr/>
          <a:lstStyle/>
          <a:p>
            <a:fld id="{A5C7F705-F937-46CB-A48B-0D9E19179A36}" type="slidenum">
              <a:rPr lang="en-GB" smtClean="0"/>
              <a:t>6</a:t>
            </a:fld>
            <a:endParaRPr lang="en-GB"/>
          </a:p>
        </p:txBody>
      </p:sp>
    </p:spTree>
    <p:extLst>
      <p:ext uri="{BB962C8B-B14F-4D97-AF65-F5344CB8AC3E}">
        <p14:creationId xmlns:p14="http://schemas.microsoft.com/office/powerpoint/2010/main" val="2612241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7</a:t>
            </a:fld>
            <a:endParaRPr lang="en-GB"/>
          </a:p>
        </p:txBody>
      </p:sp>
    </p:spTree>
    <p:extLst>
      <p:ext uri="{BB962C8B-B14F-4D97-AF65-F5344CB8AC3E}">
        <p14:creationId xmlns:p14="http://schemas.microsoft.com/office/powerpoint/2010/main" val="2422000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36541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45240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277707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323745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Tree>
    <p:extLst>
      <p:ext uri="{BB962C8B-B14F-4D97-AF65-F5344CB8AC3E}">
        <p14:creationId xmlns:p14="http://schemas.microsoft.com/office/powerpoint/2010/main" val="379372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GB" noProof="0"/>
              <a:t>www.teachingenglish.org.uk</a:t>
            </a:r>
            <a:endParaRPr lang="en-GB" noProof="0" dirty="0"/>
          </a:p>
        </p:txBody>
      </p:sp>
      <p:sp>
        <p:nvSpPr>
          <p:cNvPr id="5" name="Slide Number Placeholder 4"/>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Content Placeholder 2"/>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a:t>www.teachingenglish.org.uk</a:t>
            </a:r>
            <a:endParaRPr lang="en-GB" noProof="0" dirty="0"/>
          </a:p>
        </p:txBody>
      </p:sp>
      <p:sp>
        <p:nvSpPr>
          <p:cNvPr id="6" name="Slide Number Placeholder 5"/>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www.teachingenglish.org.uk</a:t>
            </a:r>
            <a:endParaRPr lang="en-US"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to edit Master title style</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bg2"/>
                </a:solidFill>
              </a:defRPr>
            </a:lvl1pPr>
          </a:lstStyle>
          <a:p>
            <a:r>
              <a:rPr lang="en-GB" noProof="0"/>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0504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noProof="0"/>
              <a:t>www.teachingenglish.org.uk</a:t>
            </a:r>
            <a:endParaRPr lang="en-GB" noProof="0" dirty="0"/>
          </a:p>
        </p:txBody>
      </p:sp>
      <p:sp>
        <p:nvSpPr>
          <p:cNvPr id="4" name="Slide Number Placeholder 3"/>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FC60-865B-B442-B90B-5AA6EFB56F7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ES"/>
          </a:p>
        </p:txBody>
      </p:sp>
      <p:sp>
        <p:nvSpPr>
          <p:cNvPr id="3" name="Subtitle 2">
            <a:extLst>
              <a:ext uri="{FF2B5EF4-FFF2-40B4-BE49-F238E27FC236}">
                <a16:creationId xmlns:a16="http://schemas.microsoft.com/office/drawing/2014/main" id="{33CE5286-FBB1-EA46-83F1-A6227079C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ES"/>
          </a:p>
        </p:txBody>
      </p:sp>
      <p:sp>
        <p:nvSpPr>
          <p:cNvPr id="4" name="Date Placeholder 3">
            <a:extLst>
              <a:ext uri="{FF2B5EF4-FFF2-40B4-BE49-F238E27FC236}">
                <a16:creationId xmlns:a16="http://schemas.microsoft.com/office/drawing/2014/main" id="{435BA31A-4BB7-CE4E-982C-DA8D621EE4E5}"/>
              </a:ext>
            </a:extLst>
          </p:cNvPr>
          <p:cNvSpPr>
            <a:spLocks noGrp="1"/>
          </p:cNvSpPr>
          <p:nvPr>
            <p:ph type="dt" sz="half" idx="10"/>
          </p:nvPr>
        </p:nvSpPr>
        <p:spPr/>
        <p:txBody>
          <a:bodyPr/>
          <a:lstStyle/>
          <a:p>
            <a:fld id="{2A895F2C-50B8-EE47-896A-AC179E4995DC}" type="datetimeFigureOut">
              <a:rPr lang="en-ES" smtClean="0"/>
              <a:t>03/13/2024</a:t>
            </a:fld>
            <a:endParaRPr lang="en-ES"/>
          </a:p>
        </p:txBody>
      </p:sp>
      <p:sp>
        <p:nvSpPr>
          <p:cNvPr id="5" name="Footer Placeholder 4">
            <a:extLst>
              <a:ext uri="{FF2B5EF4-FFF2-40B4-BE49-F238E27FC236}">
                <a16:creationId xmlns:a16="http://schemas.microsoft.com/office/drawing/2014/main" id="{26EB0565-8A8F-7049-BF27-AA056B12B87A}"/>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9A3263C5-CCA8-424A-96F6-5A9F1627FD01}"/>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1058362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0CCF-5D5F-5544-A6E6-B7434B886F9A}"/>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5F57DCC5-46E8-4549-93A5-5B9C1F021A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EBEA4F67-1088-3D42-BD2F-09C1CCA6D75F}"/>
              </a:ext>
            </a:extLst>
          </p:cNvPr>
          <p:cNvSpPr>
            <a:spLocks noGrp="1"/>
          </p:cNvSpPr>
          <p:nvPr>
            <p:ph type="dt" sz="half" idx="10"/>
          </p:nvPr>
        </p:nvSpPr>
        <p:spPr/>
        <p:txBody>
          <a:bodyPr/>
          <a:lstStyle/>
          <a:p>
            <a:fld id="{2A895F2C-50B8-EE47-896A-AC179E4995DC}" type="datetimeFigureOut">
              <a:rPr lang="en-ES" smtClean="0"/>
              <a:t>03/13/2024</a:t>
            </a:fld>
            <a:endParaRPr lang="en-ES"/>
          </a:p>
        </p:txBody>
      </p:sp>
      <p:sp>
        <p:nvSpPr>
          <p:cNvPr id="5" name="Footer Placeholder 4">
            <a:extLst>
              <a:ext uri="{FF2B5EF4-FFF2-40B4-BE49-F238E27FC236}">
                <a16:creationId xmlns:a16="http://schemas.microsoft.com/office/drawing/2014/main" id="{601A371D-1F61-4F4B-859A-05CBE9A81737}"/>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A44D9285-6916-6A40-8836-5BB0DF794D78}"/>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31852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8695-9906-794A-A5AC-4998C8887B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ES"/>
          </a:p>
        </p:txBody>
      </p:sp>
      <p:sp>
        <p:nvSpPr>
          <p:cNvPr id="3" name="Text Placeholder 2">
            <a:extLst>
              <a:ext uri="{FF2B5EF4-FFF2-40B4-BE49-F238E27FC236}">
                <a16:creationId xmlns:a16="http://schemas.microsoft.com/office/drawing/2014/main" id="{F5E79D68-EE95-5541-9F00-4F4FEFEB39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5E8B7A-B4DC-A345-BE62-69BDF4F26C61}"/>
              </a:ext>
            </a:extLst>
          </p:cNvPr>
          <p:cNvSpPr>
            <a:spLocks noGrp="1"/>
          </p:cNvSpPr>
          <p:nvPr>
            <p:ph type="dt" sz="half" idx="10"/>
          </p:nvPr>
        </p:nvSpPr>
        <p:spPr/>
        <p:txBody>
          <a:bodyPr/>
          <a:lstStyle/>
          <a:p>
            <a:fld id="{2A895F2C-50B8-EE47-896A-AC179E4995DC}" type="datetimeFigureOut">
              <a:rPr lang="en-ES" smtClean="0"/>
              <a:t>03/13/2024</a:t>
            </a:fld>
            <a:endParaRPr lang="en-ES"/>
          </a:p>
        </p:txBody>
      </p:sp>
      <p:sp>
        <p:nvSpPr>
          <p:cNvPr id="5" name="Footer Placeholder 4">
            <a:extLst>
              <a:ext uri="{FF2B5EF4-FFF2-40B4-BE49-F238E27FC236}">
                <a16:creationId xmlns:a16="http://schemas.microsoft.com/office/drawing/2014/main" id="{17BDCB8C-75EE-DC45-BC35-92CC0D39BE44}"/>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9AD95BA2-9911-5347-A7C7-D9F718CD66CE}"/>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544062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BE15-3D7E-F04B-A8D2-0514731F2AB4}"/>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49ED241F-EEFA-BE4D-8F1D-2876C153011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Content Placeholder 3">
            <a:extLst>
              <a:ext uri="{FF2B5EF4-FFF2-40B4-BE49-F238E27FC236}">
                <a16:creationId xmlns:a16="http://schemas.microsoft.com/office/drawing/2014/main" id="{57196749-4463-C048-BFAD-1FA0154D85B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Date Placeholder 4">
            <a:extLst>
              <a:ext uri="{FF2B5EF4-FFF2-40B4-BE49-F238E27FC236}">
                <a16:creationId xmlns:a16="http://schemas.microsoft.com/office/drawing/2014/main" id="{0E64D0EC-FF7E-2444-AFDD-A15A6D1AB7FC}"/>
              </a:ext>
            </a:extLst>
          </p:cNvPr>
          <p:cNvSpPr>
            <a:spLocks noGrp="1"/>
          </p:cNvSpPr>
          <p:nvPr>
            <p:ph type="dt" sz="half" idx="10"/>
          </p:nvPr>
        </p:nvSpPr>
        <p:spPr/>
        <p:txBody>
          <a:bodyPr/>
          <a:lstStyle/>
          <a:p>
            <a:fld id="{2A895F2C-50B8-EE47-896A-AC179E4995DC}" type="datetimeFigureOut">
              <a:rPr lang="en-ES" smtClean="0"/>
              <a:t>03/13/2024</a:t>
            </a:fld>
            <a:endParaRPr lang="en-ES"/>
          </a:p>
        </p:txBody>
      </p:sp>
      <p:sp>
        <p:nvSpPr>
          <p:cNvPr id="6" name="Footer Placeholder 5">
            <a:extLst>
              <a:ext uri="{FF2B5EF4-FFF2-40B4-BE49-F238E27FC236}">
                <a16:creationId xmlns:a16="http://schemas.microsoft.com/office/drawing/2014/main" id="{229814AF-02BE-0F40-B38D-1AD62B8771C1}"/>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BDBE33AA-4738-8E4F-9A3B-FFA130FF7F03}"/>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83260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D0EB-39BD-964B-A930-861D6E2304AF}"/>
              </a:ext>
            </a:extLst>
          </p:cNvPr>
          <p:cNvSpPr>
            <a:spLocks noGrp="1"/>
          </p:cNvSpPr>
          <p:nvPr>
            <p:ph type="title"/>
          </p:nvPr>
        </p:nvSpPr>
        <p:spPr>
          <a:xfrm>
            <a:off x="839788" y="365125"/>
            <a:ext cx="10515600" cy="1325563"/>
          </a:xfrm>
        </p:spPr>
        <p:txBody>
          <a:bodyPr/>
          <a:lstStyle/>
          <a:p>
            <a:r>
              <a:rPr lang="en-GB"/>
              <a:t>Click to edit Master title style</a:t>
            </a:r>
            <a:endParaRPr lang="en-ES"/>
          </a:p>
        </p:txBody>
      </p:sp>
      <p:sp>
        <p:nvSpPr>
          <p:cNvPr id="3" name="Text Placeholder 2">
            <a:extLst>
              <a:ext uri="{FF2B5EF4-FFF2-40B4-BE49-F238E27FC236}">
                <a16:creationId xmlns:a16="http://schemas.microsoft.com/office/drawing/2014/main" id="{70CFC383-635A-0C49-B08F-2A22BB914A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FE2051B-6E97-5F4A-9BBD-86789E65D0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Text Placeholder 4">
            <a:extLst>
              <a:ext uri="{FF2B5EF4-FFF2-40B4-BE49-F238E27FC236}">
                <a16:creationId xmlns:a16="http://schemas.microsoft.com/office/drawing/2014/main" id="{F2E3A68B-7100-E441-995A-D402EAF82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C565D2-1B16-F647-AA3D-790B0CDC64D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7" name="Date Placeholder 6">
            <a:extLst>
              <a:ext uri="{FF2B5EF4-FFF2-40B4-BE49-F238E27FC236}">
                <a16:creationId xmlns:a16="http://schemas.microsoft.com/office/drawing/2014/main" id="{A4A0AA92-09BD-E044-8103-20745EE61EB5}"/>
              </a:ext>
            </a:extLst>
          </p:cNvPr>
          <p:cNvSpPr>
            <a:spLocks noGrp="1"/>
          </p:cNvSpPr>
          <p:nvPr>
            <p:ph type="dt" sz="half" idx="10"/>
          </p:nvPr>
        </p:nvSpPr>
        <p:spPr/>
        <p:txBody>
          <a:bodyPr/>
          <a:lstStyle/>
          <a:p>
            <a:fld id="{2A895F2C-50B8-EE47-896A-AC179E4995DC}" type="datetimeFigureOut">
              <a:rPr lang="en-ES" smtClean="0"/>
              <a:t>03/13/2024</a:t>
            </a:fld>
            <a:endParaRPr lang="en-ES"/>
          </a:p>
        </p:txBody>
      </p:sp>
      <p:sp>
        <p:nvSpPr>
          <p:cNvPr id="8" name="Footer Placeholder 7">
            <a:extLst>
              <a:ext uri="{FF2B5EF4-FFF2-40B4-BE49-F238E27FC236}">
                <a16:creationId xmlns:a16="http://schemas.microsoft.com/office/drawing/2014/main" id="{8BDF43C2-15B7-D74C-8919-02DA66248CA5}"/>
              </a:ext>
            </a:extLst>
          </p:cNvPr>
          <p:cNvSpPr>
            <a:spLocks noGrp="1"/>
          </p:cNvSpPr>
          <p:nvPr>
            <p:ph type="ftr" sz="quarter" idx="11"/>
          </p:nvPr>
        </p:nvSpPr>
        <p:spPr/>
        <p:txBody>
          <a:bodyPr/>
          <a:lstStyle/>
          <a:p>
            <a:endParaRPr lang="en-ES"/>
          </a:p>
        </p:txBody>
      </p:sp>
      <p:sp>
        <p:nvSpPr>
          <p:cNvPr id="9" name="Slide Number Placeholder 8">
            <a:extLst>
              <a:ext uri="{FF2B5EF4-FFF2-40B4-BE49-F238E27FC236}">
                <a16:creationId xmlns:a16="http://schemas.microsoft.com/office/drawing/2014/main" id="{8E389521-ED33-5642-8A01-1138795999B0}"/>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1308889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C15D-454C-364D-BDF6-0ED9549B37E3}"/>
              </a:ext>
            </a:extLst>
          </p:cNvPr>
          <p:cNvSpPr>
            <a:spLocks noGrp="1"/>
          </p:cNvSpPr>
          <p:nvPr>
            <p:ph type="title"/>
          </p:nvPr>
        </p:nvSpPr>
        <p:spPr/>
        <p:txBody>
          <a:bodyPr/>
          <a:lstStyle/>
          <a:p>
            <a:r>
              <a:rPr lang="en-GB"/>
              <a:t>Click to edit Master title style</a:t>
            </a:r>
            <a:endParaRPr lang="en-ES"/>
          </a:p>
        </p:txBody>
      </p:sp>
      <p:sp>
        <p:nvSpPr>
          <p:cNvPr id="3" name="Date Placeholder 2">
            <a:extLst>
              <a:ext uri="{FF2B5EF4-FFF2-40B4-BE49-F238E27FC236}">
                <a16:creationId xmlns:a16="http://schemas.microsoft.com/office/drawing/2014/main" id="{4FB64A24-3265-1E4A-A100-9F6D5CF8A9C0}"/>
              </a:ext>
            </a:extLst>
          </p:cNvPr>
          <p:cNvSpPr>
            <a:spLocks noGrp="1"/>
          </p:cNvSpPr>
          <p:nvPr>
            <p:ph type="dt" sz="half" idx="10"/>
          </p:nvPr>
        </p:nvSpPr>
        <p:spPr/>
        <p:txBody>
          <a:bodyPr/>
          <a:lstStyle/>
          <a:p>
            <a:fld id="{2A895F2C-50B8-EE47-896A-AC179E4995DC}" type="datetimeFigureOut">
              <a:rPr lang="en-ES" smtClean="0"/>
              <a:t>03/13/2024</a:t>
            </a:fld>
            <a:endParaRPr lang="en-ES"/>
          </a:p>
        </p:txBody>
      </p:sp>
      <p:sp>
        <p:nvSpPr>
          <p:cNvPr id="4" name="Footer Placeholder 3">
            <a:extLst>
              <a:ext uri="{FF2B5EF4-FFF2-40B4-BE49-F238E27FC236}">
                <a16:creationId xmlns:a16="http://schemas.microsoft.com/office/drawing/2014/main" id="{169D31D7-96DC-1E43-8DF6-C67C9DC23AC0}"/>
              </a:ext>
            </a:extLst>
          </p:cNvPr>
          <p:cNvSpPr>
            <a:spLocks noGrp="1"/>
          </p:cNvSpPr>
          <p:nvPr>
            <p:ph type="ftr" sz="quarter" idx="11"/>
          </p:nvPr>
        </p:nvSpPr>
        <p:spPr/>
        <p:txBody>
          <a:bodyPr/>
          <a:lstStyle/>
          <a:p>
            <a:endParaRPr lang="en-ES"/>
          </a:p>
        </p:txBody>
      </p:sp>
      <p:sp>
        <p:nvSpPr>
          <p:cNvPr id="5" name="Slide Number Placeholder 4">
            <a:extLst>
              <a:ext uri="{FF2B5EF4-FFF2-40B4-BE49-F238E27FC236}">
                <a16:creationId xmlns:a16="http://schemas.microsoft.com/office/drawing/2014/main" id="{BB4BDEEB-FAEF-0644-BBD0-E5097EC8CFDB}"/>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943939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9D8EDD-9088-3540-A87E-80B83E966CB5}"/>
              </a:ext>
            </a:extLst>
          </p:cNvPr>
          <p:cNvSpPr>
            <a:spLocks noGrp="1"/>
          </p:cNvSpPr>
          <p:nvPr>
            <p:ph type="dt" sz="half" idx="10"/>
          </p:nvPr>
        </p:nvSpPr>
        <p:spPr/>
        <p:txBody>
          <a:bodyPr/>
          <a:lstStyle/>
          <a:p>
            <a:fld id="{2A895F2C-50B8-EE47-896A-AC179E4995DC}" type="datetimeFigureOut">
              <a:rPr lang="en-ES" smtClean="0"/>
              <a:t>03/13/2024</a:t>
            </a:fld>
            <a:endParaRPr lang="en-ES"/>
          </a:p>
        </p:txBody>
      </p:sp>
      <p:sp>
        <p:nvSpPr>
          <p:cNvPr id="3" name="Footer Placeholder 2">
            <a:extLst>
              <a:ext uri="{FF2B5EF4-FFF2-40B4-BE49-F238E27FC236}">
                <a16:creationId xmlns:a16="http://schemas.microsoft.com/office/drawing/2014/main" id="{F6718A9D-D064-424A-B6F2-E414179FDBCC}"/>
              </a:ext>
            </a:extLst>
          </p:cNvPr>
          <p:cNvSpPr>
            <a:spLocks noGrp="1"/>
          </p:cNvSpPr>
          <p:nvPr>
            <p:ph type="ftr" sz="quarter" idx="11"/>
          </p:nvPr>
        </p:nvSpPr>
        <p:spPr/>
        <p:txBody>
          <a:bodyPr/>
          <a:lstStyle/>
          <a:p>
            <a:endParaRPr lang="en-ES"/>
          </a:p>
        </p:txBody>
      </p:sp>
      <p:sp>
        <p:nvSpPr>
          <p:cNvPr id="4" name="Slide Number Placeholder 3">
            <a:extLst>
              <a:ext uri="{FF2B5EF4-FFF2-40B4-BE49-F238E27FC236}">
                <a16:creationId xmlns:a16="http://schemas.microsoft.com/office/drawing/2014/main" id="{FD7538CC-C136-EB4B-9537-BFB1D258153D}"/>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765115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2370-CB69-9B42-8D87-681FC91BC5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Content Placeholder 2">
            <a:extLst>
              <a:ext uri="{FF2B5EF4-FFF2-40B4-BE49-F238E27FC236}">
                <a16:creationId xmlns:a16="http://schemas.microsoft.com/office/drawing/2014/main" id="{3193161C-14F4-004A-9A46-6385CF73B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Text Placeholder 3">
            <a:extLst>
              <a:ext uri="{FF2B5EF4-FFF2-40B4-BE49-F238E27FC236}">
                <a16:creationId xmlns:a16="http://schemas.microsoft.com/office/drawing/2014/main" id="{816FEC12-F972-DB4F-830E-49CDFA5CC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DB76D3-EC29-A041-9108-92C3BE8C0D2F}"/>
              </a:ext>
            </a:extLst>
          </p:cNvPr>
          <p:cNvSpPr>
            <a:spLocks noGrp="1"/>
          </p:cNvSpPr>
          <p:nvPr>
            <p:ph type="dt" sz="half" idx="10"/>
          </p:nvPr>
        </p:nvSpPr>
        <p:spPr/>
        <p:txBody>
          <a:bodyPr/>
          <a:lstStyle/>
          <a:p>
            <a:fld id="{2A895F2C-50B8-EE47-896A-AC179E4995DC}" type="datetimeFigureOut">
              <a:rPr lang="en-ES" smtClean="0"/>
              <a:t>03/13/2024</a:t>
            </a:fld>
            <a:endParaRPr lang="en-ES"/>
          </a:p>
        </p:txBody>
      </p:sp>
      <p:sp>
        <p:nvSpPr>
          <p:cNvPr id="6" name="Footer Placeholder 5">
            <a:extLst>
              <a:ext uri="{FF2B5EF4-FFF2-40B4-BE49-F238E27FC236}">
                <a16:creationId xmlns:a16="http://schemas.microsoft.com/office/drawing/2014/main" id="{D56CD103-4FC0-634C-8EFD-A6E38727A1FF}"/>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7FFC5719-AFBF-D643-A1E9-796973E6ED22}"/>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272308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E0614-6659-EB46-A706-8E3321648D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Picture Placeholder 2">
            <a:extLst>
              <a:ext uri="{FF2B5EF4-FFF2-40B4-BE49-F238E27FC236}">
                <a16:creationId xmlns:a16="http://schemas.microsoft.com/office/drawing/2014/main" id="{8A366ADB-DC00-0C43-B722-09A575E9D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S"/>
          </a:p>
        </p:txBody>
      </p:sp>
      <p:sp>
        <p:nvSpPr>
          <p:cNvPr id="4" name="Text Placeholder 3">
            <a:extLst>
              <a:ext uri="{FF2B5EF4-FFF2-40B4-BE49-F238E27FC236}">
                <a16:creationId xmlns:a16="http://schemas.microsoft.com/office/drawing/2014/main" id="{3153EABA-E722-EA49-B994-277995FC3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6A49783-E57C-CD46-ADA9-0A2A3EF5A34B}"/>
              </a:ext>
            </a:extLst>
          </p:cNvPr>
          <p:cNvSpPr>
            <a:spLocks noGrp="1"/>
          </p:cNvSpPr>
          <p:nvPr>
            <p:ph type="dt" sz="half" idx="10"/>
          </p:nvPr>
        </p:nvSpPr>
        <p:spPr/>
        <p:txBody>
          <a:bodyPr/>
          <a:lstStyle/>
          <a:p>
            <a:fld id="{2A895F2C-50B8-EE47-896A-AC179E4995DC}" type="datetimeFigureOut">
              <a:rPr lang="en-ES" smtClean="0"/>
              <a:t>03/13/2024</a:t>
            </a:fld>
            <a:endParaRPr lang="en-ES"/>
          </a:p>
        </p:txBody>
      </p:sp>
      <p:sp>
        <p:nvSpPr>
          <p:cNvPr id="6" name="Footer Placeholder 5">
            <a:extLst>
              <a:ext uri="{FF2B5EF4-FFF2-40B4-BE49-F238E27FC236}">
                <a16:creationId xmlns:a16="http://schemas.microsoft.com/office/drawing/2014/main" id="{7AC280CA-2596-944A-9FB7-761F82B76A15}"/>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6A93DC0F-680C-E740-8B6B-3A1666B7F8A0}"/>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72219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793448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58E5-2C05-6F41-8A23-D3E8E13C9B29}"/>
              </a:ext>
            </a:extLst>
          </p:cNvPr>
          <p:cNvSpPr>
            <a:spLocks noGrp="1"/>
          </p:cNvSpPr>
          <p:nvPr>
            <p:ph type="title"/>
          </p:nvPr>
        </p:nvSpPr>
        <p:spPr/>
        <p:txBody>
          <a:bodyPr/>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8444019A-4585-0842-A4F5-A02B7A13DF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A1EBF43A-A56F-504E-82F7-CDC111A63C5B}"/>
              </a:ext>
            </a:extLst>
          </p:cNvPr>
          <p:cNvSpPr>
            <a:spLocks noGrp="1"/>
          </p:cNvSpPr>
          <p:nvPr>
            <p:ph type="dt" sz="half" idx="10"/>
          </p:nvPr>
        </p:nvSpPr>
        <p:spPr/>
        <p:txBody>
          <a:bodyPr/>
          <a:lstStyle/>
          <a:p>
            <a:fld id="{2A895F2C-50B8-EE47-896A-AC179E4995DC}" type="datetimeFigureOut">
              <a:rPr lang="en-ES" smtClean="0"/>
              <a:t>03/13/2024</a:t>
            </a:fld>
            <a:endParaRPr lang="en-ES"/>
          </a:p>
        </p:txBody>
      </p:sp>
      <p:sp>
        <p:nvSpPr>
          <p:cNvPr id="5" name="Footer Placeholder 4">
            <a:extLst>
              <a:ext uri="{FF2B5EF4-FFF2-40B4-BE49-F238E27FC236}">
                <a16:creationId xmlns:a16="http://schemas.microsoft.com/office/drawing/2014/main" id="{A77711DA-3466-674A-9399-0CCA46F106CB}"/>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8939A817-3498-0440-B5C2-288C45508DB6}"/>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968774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38ECBD-5AF8-EE4C-B1F0-6BADF51F30D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26C58C5E-18F7-5249-BC6C-95F5A9CA5EA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0F6E053D-5644-3D4C-BFEC-9B2AED00A92D}"/>
              </a:ext>
            </a:extLst>
          </p:cNvPr>
          <p:cNvSpPr>
            <a:spLocks noGrp="1"/>
          </p:cNvSpPr>
          <p:nvPr>
            <p:ph type="dt" sz="half" idx="10"/>
          </p:nvPr>
        </p:nvSpPr>
        <p:spPr/>
        <p:txBody>
          <a:bodyPr/>
          <a:lstStyle/>
          <a:p>
            <a:fld id="{2A895F2C-50B8-EE47-896A-AC179E4995DC}" type="datetimeFigureOut">
              <a:rPr lang="en-ES" smtClean="0"/>
              <a:t>03/13/2024</a:t>
            </a:fld>
            <a:endParaRPr lang="en-ES"/>
          </a:p>
        </p:txBody>
      </p:sp>
      <p:sp>
        <p:nvSpPr>
          <p:cNvPr id="5" name="Footer Placeholder 4">
            <a:extLst>
              <a:ext uri="{FF2B5EF4-FFF2-40B4-BE49-F238E27FC236}">
                <a16:creationId xmlns:a16="http://schemas.microsoft.com/office/drawing/2014/main" id="{C805F68C-4918-1449-9236-F21E8125EC6E}"/>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292AE548-A9BA-984B-AFE8-CFC30CA96762}"/>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141299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406886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27933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US" dirty="0"/>
              <a:t>Click to </a:t>
            </a:r>
            <a:r>
              <a:rPr lang="en-GB" noProof="0" dirty="0"/>
              <a:t>edit</a:t>
            </a:r>
            <a:r>
              <a:rPr lang="en-US" dirty="0"/>
              <a: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05145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Footer Placeholder 4">
            <a:extLst>
              <a:ext uri="{FF2B5EF4-FFF2-40B4-BE49-F238E27FC236}">
                <a16:creationId xmlns:a16="http://schemas.microsoft.com/office/drawing/2014/main" id="{DBCC5060-0956-494D-BDA8-83E48EFB48B7}"/>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spTree>
    <p:extLst>
      <p:ext uri="{BB962C8B-B14F-4D97-AF65-F5344CB8AC3E}">
        <p14:creationId xmlns:p14="http://schemas.microsoft.com/office/powerpoint/2010/main" val="111207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accent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93950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3342158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78144029-A22A-9A49-B9EE-98B449D69D85}"/>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26" r:id="rId2"/>
    <p:sldLayoutId id="2147483745" r:id="rId3"/>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bg2"/>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06F040B-0B1A-1441-942C-BE62348984CF}"/>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F291D8B-9729-0B42-945A-DB3A4021540D}"/>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5898287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64" r:id="rId3"/>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C31D06-11C4-444F-B6A7-6348071675B7}"/>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laceholder 2"/>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648000" y="6192000"/>
            <a:ext cx="10439999" cy="180000"/>
          </a:xfrm>
          <a:prstGeom prst="rect">
            <a:avLst/>
          </a:prstGeom>
        </p:spPr>
        <p:txBody>
          <a:bodyPr vert="horz" lIns="0" tIns="0" rIns="0" bIns="0" rtlCol="0" anchor="b" anchorCtr="0"/>
          <a:lstStyle>
            <a:lvl1pPr algn="l">
              <a:defRPr sz="1200">
                <a:solidFill>
                  <a:schemeClr val="tx1"/>
                </a:solidFill>
              </a:defRPr>
            </a:lvl1pPr>
          </a:lstStyle>
          <a:p>
            <a:r>
              <a:rPr lang="en-GB" noProof="0"/>
              <a:t>www.teachingenglish.org.uk</a:t>
            </a:r>
            <a:endParaRPr lang="en-GB" noProof="0" dirty="0"/>
          </a:p>
        </p:txBody>
      </p:sp>
      <p:sp>
        <p:nvSpPr>
          <p:cNvPr id="6" name="Slide Number Placeholder 5"/>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cxnSp>
        <p:nvCxnSpPr>
          <p:cNvPr id="7" name="Straight Connector 6">
            <a:extLst>
              <a:ext uri="{FF2B5EF4-FFF2-40B4-BE49-F238E27FC236}">
                <a16:creationId xmlns:a16="http://schemas.microsoft.com/office/drawing/2014/main" id="{DD557C23-2C1E-6744-965A-EB94DA68E1AC}"/>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43337C-4476-0C46-9F6A-B732ABBE6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ES"/>
          </a:p>
        </p:txBody>
      </p:sp>
      <p:sp>
        <p:nvSpPr>
          <p:cNvPr id="3" name="Text Placeholder 2">
            <a:extLst>
              <a:ext uri="{FF2B5EF4-FFF2-40B4-BE49-F238E27FC236}">
                <a16:creationId xmlns:a16="http://schemas.microsoft.com/office/drawing/2014/main" id="{262E42B2-5106-8E4D-A6B9-95659CCBB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FB971860-D38B-8349-BA26-A69F646103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95F2C-50B8-EE47-896A-AC179E4995DC}" type="datetimeFigureOut">
              <a:rPr lang="en-ES" smtClean="0"/>
              <a:t>03/13/2024</a:t>
            </a:fld>
            <a:endParaRPr lang="en-ES"/>
          </a:p>
        </p:txBody>
      </p:sp>
      <p:sp>
        <p:nvSpPr>
          <p:cNvPr id="5" name="Footer Placeholder 4">
            <a:extLst>
              <a:ext uri="{FF2B5EF4-FFF2-40B4-BE49-F238E27FC236}">
                <a16:creationId xmlns:a16="http://schemas.microsoft.com/office/drawing/2014/main" id="{76366D2D-5F84-1A4E-BBE1-247F24E0A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S"/>
          </a:p>
        </p:txBody>
      </p:sp>
      <p:sp>
        <p:nvSpPr>
          <p:cNvPr id="6" name="Slide Number Placeholder 5">
            <a:extLst>
              <a:ext uri="{FF2B5EF4-FFF2-40B4-BE49-F238E27FC236}">
                <a16:creationId xmlns:a16="http://schemas.microsoft.com/office/drawing/2014/main" id="{9A7C0873-67A8-8846-B3AF-BFD85F816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CC911-34ED-C141-AB1C-C424FE40F12D}" type="slidenum">
              <a:rPr lang="en-ES" smtClean="0"/>
              <a:t>‹#›</a:t>
            </a:fld>
            <a:endParaRPr lang="en-ES"/>
          </a:p>
        </p:txBody>
      </p:sp>
    </p:spTree>
    <p:extLst>
      <p:ext uri="{BB962C8B-B14F-4D97-AF65-F5344CB8AC3E}">
        <p14:creationId xmlns:p14="http://schemas.microsoft.com/office/powerpoint/2010/main" val="75833302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48000" y="2700000"/>
            <a:ext cx="6876000" cy="729000"/>
          </a:xfrm>
        </p:spPr>
        <p:txBody>
          <a:bodyPr>
            <a:normAutofit fontScale="90000"/>
          </a:bodyPr>
          <a:lstStyle/>
          <a:p>
            <a:r>
              <a:rPr lang="en-GB" dirty="0"/>
              <a:t>Describing a city</a:t>
            </a:r>
          </a:p>
        </p:txBody>
      </p:sp>
      <p:sp>
        <p:nvSpPr>
          <p:cNvPr id="4" name="Subtitle 3"/>
          <p:cNvSpPr>
            <a:spLocks noGrp="1"/>
          </p:cNvSpPr>
          <p:nvPr>
            <p:ph type="subTitle" idx="1"/>
          </p:nvPr>
        </p:nvSpPr>
        <p:spPr/>
        <p:txBody>
          <a:bodyPr>
            <a:normAutofit/>
          </a:bodyPr>
          <a:lstStyle/>
          <a:p>
            <a:r>
              <a:rPr lang="en-GB" dirty="0"/>
              <a:t>TeachingEnglish lesson</a:t>
            </a:r>
          </a:p>
        </p:txBody>
      </p:sp>
      <p:sp>
        <p:nvSpPr>
          <p:cNvPr id="2" name="Footer Placeholder 1"/>
          <p:cNvSpPr>
            <a:spLocks noGrp="1"/>
          </p:cNvSpPr>
          <p:nvPr>
            <p:ph type="ftr" sz="quarter" idx="11"/>
          </p:nvPr>
        </p:nvSpPr>
        <p:spPr/>
        <p:txBody>
          <a:bodyPr/>
          <a:lstStyle/>
          <a:p>
            <a:r>
              <a:rPr lang="en-GB"/>
              <a:t>www.teachingenglish.org.uk</a:t>
            </a:r>
            <a:endParaRPr lang="en-GB" dirty="0"/>
          </a:p>
        </p:txBody>
      </p:sp>
      <p:sp>
        <p:nvSpPr>
          <p:cNvPr id="5" name="TextBox 4">
            <a:extLst>
              <a:ext uri="{FF2B5EF4-FFF2-40B4-BE49-F238E27FC236}">
                <a16:creationId xmlns:a16="http://schemas.microsoft.com/office/drawing/2014/main" id="{88555051-4B29-D942-AA20-875F9F7069EE}"/>
              </a:ext>
            </a:extLst>
          </p:cNvPr>
          <p:cNvSpPr txBox="1"/>
          <p:nvPr/>
        </p:nvSpPr>
        <p:spPr>
          <a:xfrm>
            <a:off x="3699982" y="200972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6950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Describing a city</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5CF6A000-6CAF-5387-CC62-3BE844834082}"/>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71801"/>
            <a:ext cx="9983998" cy="380297"/>
          </a:xfrm>
          <a:prstGeom prst="rect">
            <a:avLst/>
          </a:prstGeom>
          <a:noFill/>
        </p:spPr>
        <p:txBody>
          <a:bodyPr wrap="square" rtlCol="0">
            <a:spAutoFit/>
          </a:bodyPr>
          <a:lstStyle/>
          <a:p>
            <a:pPr>
              <a:lnSpc>
                <a:spcPct val="115000"/>
              </a:lnSpc>
              <a:spcAft>
                <a:spcPts val="1000"/>
              </a:spcAft>
            </a:pPr>
            <a:r>
              <a:rPr lang="en-GB" b="1" dirty="0">
                <a:ea typeface="Times New Roman" panose="02020603050405020304" pitchFamily="18" charset="0"/>
              </a:rPr>
              <a:t>Lead-in: Look at the photo. Can you guess what the city is? </a:t>
            </a:r>
            <a:endParaRPr lang="en-GB" sz="1800" b="1" dirty="0">
              <a:effectLst/>
              <a:ea typeface="Times New Roman" panose="02020603050405020304" pitchFamily="18" charset="0"/>
            </a:endParaRPr>
          </a:p>
        </p:txBody>
      </p:sp>
      <p:sp>
        <p:nvSpPr>
          <p:cNvPr id="2" name="CuadroTexto 2">
            <a:extLst>
              <a:ext uri="{FF2B5EF4-FFF2-40B4-BE49-F238E27FC236}">
                <a16:creationId xmlns:a16="http://schemas.microsoft.com/office/drawing/2014/main" id="{5AEA5D50-B9DB-9182-8A81-00B29C8D4964}"/>
              </a:ext>
            </a:extLst>
          </p:cNvPr>
          <p:cNvSpPr txBox="1"/>
          <p:nvPr/>
        </p:nvSpPr>
        <p:spPr>
          <a:xfrm>
            <a:off x="8086801" y="2671708"/>
            <a:ext cx="3261138" cy="1464183"/>
          </a:xfrm>
          <a:prstGeom prst="rect">
            <a:avLst/>
          </a:prstGeom>
          <a:noFill/>
        </p:spPr>
        <p:txBody>
          <a:bodyPr wrap="square" rtlCol="0">
            <a:spAutoFit/>
          </a:bodyPr>
          <a:lstStyle/>
          <a:p>
            <a:pPr marL="285750" indent="-285750">
              <a:lnSpc>
                <a:spcPct val="115000"/>
              </a:lnSpc>
              <a:spcAft>
                <a:spcPts val="1000"/>
              </a:spcAft>
              <a:buFont typeface="Arial" panose="020B0604020202020204" pitchFamily="34" charset="0"/>
              <a:buChar char="•"/>
            </a:pPr>
            <a:r>
              <a:rPr lang="en-GB" sz="1800" dirty="0">
                <a:effectLst/>
                <a:ea typeface="Times New Roman" panose="02020603050405020304" pitchFamily="18" charset="0"/>
              </a:rPr>
              <a:t>What do you know about the city?</a:t>
            </a:r>
          </a:p>
          <a:p>
            <a:pPr marL="285750" indent="-285750">
              <a:lnSpc>
                <a:spcPct val="115000"/>
              </a:lnSpc>
              <a:spcAft>
                <a:spcPts val="1000"/>
              </a:spcAft>
              <a:buFont typeface="Arial" panose="020B0604020202020204" pitchFamily="34" charset="0"/>
              <a:buChar char="•"/>
            </a:pPr>
            <a:r>
              <a:rPr lang="en-GB" dirty="0">
                <a:ea typeface="Times New Roman" panose="02020603050405020304" pitchFamily="18" charset="0"/>
              </a:rPr>
              <a:t>What does the photo tell you about the city?</a:t>
            </a:r>
            <a:endParaRPr lang="en-GB" sz="1800" dirty="0">
              <a:effectLst/>
              <a:ea typeface="Times New Roman" panose="02020603050405020304" pitchFamily="18" charset="0"/>
            </a:endParaRPr>
          </a:p>
        </p:txBody>
      </p:sp>
      <p:pic>
        <p:nvPicPr>
          <p:cNvPr id="10" name="Picture 9" descr="A city with many tall buildings and a body of water&#10;&#10;Description automatically generated">
            <a:extLst>
              <a:ext uri="{FF2B5EF4-FFF2-40B4-BE49-F238E27FC236}">
                <a16:creationId xmlns:a16="http://schemas.microsoft.com/office/drawing/2014/main" id="{34347E15-1ED5-53C9-1AE4-9697567C372C}"/>
              </a:ext>
            </a:extLst>
          </p:cNvPr>
          <p:cNvPicPr>
            <a:picLocks noChangeAspect="1"/>
          </p:cNvPicPr>
          <p:nvPr/>
        </p:nvPicPr>
        <p:blipFill>
          <a:blip r:embed="rId3"/>
          <a:stretch>
            <a:fillRect/>
          </a:stretch>
        </p:blipFill>
        <p:spPr>
          <a:xfrm>
            <a:off x="1199493" y="1555624"/>
            <a:ext cx="6723185" cy="4484238"/>
          </a:xfrm>
          <a:prstGeom prst="rect">
            <a:avLst/>
          </a:prstGeom>
        </p:spPr>
      </p:pic>
    </p:spTree>
    <p:extLst>
      <p:ext uri="{BB962C8B-B14F-4D97-AF65-F5344CB8AC3E}">
        <p14:creationId xmlns:p14="http://schemas.microsoft.com/office/powerpoint/2010/main" val="241775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CBAED-1DAE-ADED-42EC-5972B39742E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D035D8D-150E-48B0-06BD-E4ACE09C4830}"/>
              </a:ext>
            </a:extLst>
          </p:cNvPr>
          <p:cNvSpPr>
            <a:spLocks noGrp="1"/>
          </p:cNvSpPr>
          <p:nvPr>
            <p:ph type="title"/>
          </p:nvPr>
        </p:nvSpPr>
        <p:spPr/>
        <p:txBody>
          <a:bodyPr/>
          <a:lstStyle/>
          <a:p>
            <a:r>
              <a:rPr lang="en-US" dirty="0"/>
              <a:t>Describing a city</a:t>
            </a:r>
            <a:endParaRPr lang="en-GB" dirty="0"/>
          </a:p>
        </p:txBody>
      </p:sp>
      <p:sp>
        <p:nvSpPr>
          <p:cNvPr id="5" name="Footer Placeholder 4">
            <a:extLst>
              <a:ext uri="{FF2B5EF4-FFF2-40B4-BE49-F238E27FC236}">
                <a16:creationId xmlns:a16="http://schemas.microsoft.com/office/drawing/2014/main" id="{26376C69-5405-A3A3-084F-D065A4CF1486}"/>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49D1D109-707F-2C9D-6BE8-0AE52D8AC02F}"/>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F5262CB5-5392-6796-076A-44058A9902C0}"/>
              </a:ext>
            </a:extLst>
          </p:cNvPr>
          <p:cNvSpPr txBox="1"/>
          <p:nvPr/>
        </p:nvSpPr>
        <p:spPr>
          <a:xfrm>
            <a:off x="1104001" y="1071801"/>
            <a:ext cx="9983998" cy="1097865"/>
          </a:xfrm>
          <a:prstGeom prst="rect">
            <a:avLst/>
          </a:prstGeom>
          <a:noFill/>
        </p:spPr>
        <p:txBody>
          <a:bodyPr wrap="square" rtlCol="0">
            <a:spAutoFit/>
          </a:bodyPr>
          <a:lstStyle/>
          <a:p>
            <a:pPr>
              <a:lnSpc>
                <a:spcPct val="115000"/>
              </a:lnSpc>
              <a:spcAft>
                <a:spcPts val="600"/>
              </a:spcAft>
            </a:pPr>
            <a:r>
              <a:rPr lang="en-GB" sz="1800" b="1" dirty="0">
                <a:effectLst/>
                <a:ea typeface="Times New Roman" panose="02020603050405020304" pitchFamily="18" charset="0"/>
              </a:rPr>
              <a:t>Task 1: Predict what you will hear in the text about Vancouver, using the different categories to make notes.</a:t>
            </a:r>
            <a:endParaRPr lang="en-GB" sz="1800" dirty="0">
              <a:effectLst/>
              <a:ea typeface="Times New Roman" panose="02020603050405020304" pitchFamily="18" charset="0"/>
            </a:endParaRPr>
          </a:p>
          <a:p>
            <a:pPr>
              <a:lnSpc>
                <a:spcPct val="115000"/>
              </a:lnSpc>
              <a:spcAft>
                <a:spcPts val="600"/>
              </a:spcAft>
            </a:pPr>
            <a:endParaRPr lang="en-GB" sz="1800" b="1" dirty="0">
              <a:effectLst/>
              <a:latin typeface="Arial" panose="020B060402020202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A9D9A4FB-7360-9B25-14A5-30B130EAA9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3083" y="1768858"/>
            <a:ext cx="7011255" cy="4210792"/>
          </a:xfrm>
          <a:prstGeom prst="rect">
            <a:avLst/>
          </a:prstGeom>
          <a:noFill/>
          <a:ln>
            <a:noFill/>
          </a:ln>
        </p:spPr>
      </p:pic>
    </p:spTree>
    <p:extLst>
      <p:ext uri="{BB962C8B-B14F-4D97-AF65-F5344CB8AC3E}">
        <p14:creationId xmlns:p14="http://schemas.microsoft.com/office/powerpoint/2010/main" val="3248672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08EEC-B619-1108-EB7E-6493B2DC235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D74F806-96D8-E254-0484-55A7A3983E13}"/>
              </a:ext>
            </a:extLst>
          </p:cNvPr>
          <p:cNvSpPr>
            <a:spLocks noGrp="1"/>
          </p:cNvSpPr>
          <p:nvPr>
            <p:ph type="title"/>
          </p:nvPr>
        </p:nvSpPr>
        <p:spPr/>
        <p:txBody>
          <a:bodyPr/>
          <a:lstStyle/>
          <a:p>
            <a:r>
              <a:rPr lang="en-US" dirty="0"/>
              <a:t>Describing a city</a:t>
            </a:r>
            <a:endParaRPr lang="en-GB" dirty="0"/>
          </a:p>
        </p:txBody>
      </p:sp>
      <p:sp>
        <p:nvSpPr>
          <p:cNvPr id="5" name="Footer Placeholder 4">
            <a:extLst>
              <a:ext uri="{FF2B5EF4-FFF2-40B4-BE49-F238E27FC236}">
                <a16:creationId xmlns:a16="http://schemas.microsoft.com/office/drawing/2014/main" id="{D3B1F546-A647-8000-EA73-F900DA7511A1}"/>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51CFA804-FF3A-0B28-2EA9-1F7F53C31D79}"/>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7DACAEE8-DDC2-7263-1720-0ECBD0A403B8}"/>
              </a:ext>
            </a:extLst>
          </p:cNvPr>
          <p:cNvSpPr txBox="1"/>
          <p:nvPr/>
        </p:nvSpPr>
        <p:spPr>
          <a:xfrm>
            <a:off x="1104001" y="1071801"/>
            <a:ext cx="9983998" cy="4719369"/>
          </a:xfrm>
          <a:prstGeom prst="rect">
            <a:avLst/>
          </a:prstGeom>
          <a:noFill/>
        </p:spPr>
        <p:txBody>
          <a:bodyPr wrap="square" rtlCol="0">
            <a:spAutoFit/>
          </a:bodyPr>
          <a:lstStyle/>
          <a:p>
            <a:pPr>
              <a:lnSpc>
                <a:spcPct val="115000"/>
              </a:lnSpc>
              <a:spcAft>
                <a:spcPts val="1000"/>
              </a:spcAft>
            </a:pPr>
            <a:r>
              <a:rPr lang="en-GB" b="1" dirty="0">
                <a:ea typeface="Times New Roman" panose="02020603050405020304" pitchFamily="18" charset="0"/>
              </a:rPr>
              <a:t>Task 2: Read the texts about Vancouver. </a:t>
            </a:r>
          </a:p>
          <a:p>
            <a:pPr>
              <a:lnSpc>
                <a:spcPct val="115000"/>
              </a:lnSpc>
              <a:spcAft>
                <a:spcPts val="1000"/>
              </a:spcAft>
            </a:pPr>
            <a:r>
              <a:rPr lang="en-US" sz="1800" b="1" dirty="0">
                <a:effectLst/>
                <a:ea typeface="Times New Roman" panose="02020603050405020304" pitchFamily="18" charset="0"/>
              </a:rPr>
              <a:t>Location and climate</a:t>
            </a:r>
            <a:endParaRPr lang="en-GB" sz="1800" dirty="0">
              <a:effectLst/>
              <a:ea typeface="Times New Roman" panose="02020603050405020304" pitchFamily="18" charset="0"/>
            </a:endParaRPr>
          </a:p>
          <a:p>
            <a:pPr>
              <a:lnSpc>
                <a:spcPct val="115000"/>
              </a:lnSpc>
              <a:spcAft>
                <a:spcPts val="1000"/>
              </a:spcAft>
            </a:pPr>
            <a:r>
              <a:rPr lang="en-US" sz="1800" dirty="0">
                <a:effectLst/>
                <a:ea typeface="Times New Roman" panose="02020603050405020304" pitchFamily="18" charset="0"/>
              </a:rPr>
              <a:t>Vancouver is located in the southwest corner of Canada in the province of British Columbia, at about 49° latitude and 123° longitude, next to the Pacific Ocean. Vancouver is surrounded by water on three sides and overlooked by the Coast Range mountains that rise abruptly to more than 1,500m. Its climate is one of the mildest in Canada. Temperatures average 3°C in January and 18°C in July. Vancouver's average annual precipitation is 1,219 mm. Most rainfall occurs in winter.</a:t>
            </a:r>
            <a:endParaRPr lang="en-GB" sz="1800" dirty="0">
              <a:effectLst/>
              <a:ea typeface="Times New Roman" panose="02020603050405020304" pitchFamily="18" charset="0"/>
            </a:endParaRPr>
          </a:p>
          <a:p>
            <a:pPr>
              <a:lnSpc>
                <a:spcPct val="115000"/>
              </a:lnSpc>
              <a:spcAft>
                <a:spcPts val="1000"/>
              </a:spcAft>
            </a:pPr>
            <a:r>
              <a:rPr lang="en-US" sz="1800" b="1" dirty="0">
                <a:effectLst/>
                <a:ea typeface="Times New Roman" panose="02020603050405020304" pitchFamily="18" charset="0"/>
              </a:rPr>
              <a:t>Population</a:t>
            </a:r>
            <a:endParaRPr lang="en-GB" sz="1800" dirty="0">
              <a:effectLst/>
              <a:ea typeface="Times New Roman" panose="02020603050405020304" pitchFamily="18" charset="0"/>
            </a:endParaRPr>
          </a:p>
          <a:p>
            <a:pPr>
              <a:lnSpc>
                <a:spcPct val="115000"/>
              </a:lnSpc>
              <a:spcAft>
                <a:spcPts val="1000"/>
              </a:spcAft>
            </a:pPr>
            <a:r>
              <a:rPr lang="en-US" sz="1800" dirty="0">
                <a:effectLst/>
                <a:ea typeface="Times New Roman" panose="02020603050405020304" pitchFamily="18" charset="0"/>
              </a:rPr>
              <a:t>With a population of about 662,248 (according to the 2021 census), Vancouver lies in an urban area of more than 2 million people. Vancouver is the largest city in the province of British Columbia and the third largest metropolitan area in Canada. The metropolitan area covers more than 900 square </a:t>
            </a:r>
            <a:r>
              <a:rPr lang="en-US" sz="1800" dirty="0" err="1">
                <a:effectLst/>
                <a:ea typeface="Times New Roman" panose="02020603050405020304" pitchFamily="18" charset="0"/>
              </a:rPr>
              <a:t>kilom</a:t>
            </a:r>
            <a:r>
              <a:rPr lang="en-US" dirty="0" err="1">
                <a:ea typeface="Times New Roman" panose="02020603050405020304" pitchFamily="18" charset="0"/>
              </a:rPr>
              <a:t>etres</a:t>
            </a:r>
            <a:r>
              <a:rPr lang="en-US" dirty="0">
                <a:ea typeface="Times New Roman" panose="02020603050405020304" pitchFamily="18" charset="0"/>
              </a:rPr>
              <a:t>. </a:t>
            </a:r>
            <a:endParaRPr lang="en-GB" sz="1800" dirty="0">
              <a:effectLst/>
              <a:ea typeface="Times New Roman" panose="02020603050405020304" pitchFamily="18" charset="0"/>
            </a:endParaRPr>
          </a:p>
        </p:txBody>
      </p:sp>
    </p:spTree>
    <p:extLst>
      <p:ext uri="{BB962C8B-B14F-4D97-AF65-F5344CB8AC3E}">
        <p14:creationId xmlns:p14="http://schemas.microsoft.com/office/powerpoint/2010/main" val="2029050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08EEC-B619-1108-EB7E-6493B2DC235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D74F806-96D8-E254-0484-55A7A3983E13}"/>
              </a:ext>
            </a:extLst>
          </p:cNvPr>
          <p:cNvSpPr>
            <a:spLocks noGrp="1"/>
          </p:cNvSpPr>
          <p:nvPr>
            <p:ph type="title"/>
          </p:nvPr>
        </p:nvSpPr>
        <p:spPr/>
        <p:txBody>
          <a:bodyPr/>
          <a:lstStyle/>
          <a:p>
            <a:r>
              <a:rPr lang="en-US" dirty="0"/>
              <a:t>Describing a city</a:t>
            </a:r>
            <a:endParaRPr lang="en-GB" dirty="0"/>
          </a:p>
        </p:txBody>
      </p:sp>
      <p:sp>
        <p:nvSpPr>
          <p:cNvPr id="5" name="Footer Placeholder 4">
            <a:extLst>
              <a:ext uri="{FF2B5EF4-FFF2-40B4-BE49-F238E27FC236}">
                <a16:creationId xmlns:a16="http://schemas.microsoft.com/office/drawing/2014/main" id="{D3B1F546-A647-8000-EA73-F900DA7511A1}"/>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51CFA804-FF3A-0B28-2EA9-1F7F53C31D79}"/>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7DACAEE8-DDC2-7263-1720-0ECBD0A403B8}"/>
              </a:ext>
            </a:extLst>
          </p:cNvPr>
          <p:cNvSpPr txBox="1"/>
          <p:nvPr/>
        </p:nvSpPr>
        <p:spPr>
          <a:xfrm>
            <a:off x="1104001" y="1071801"/>
            <a:ext cx="9983998" cy="4338752"/>
          </a:xfrm>
          <a:prstGeom prst="rect">
            <a:avLst/>
          </a:prstGeom>
          <a:noFill/>
        </p:spPr>
        <p:txBody>
          <a:bodyPr wrap="square" rtlCol="0">
            <a:spAutoFit/>
          </a:bodyPr>
          <a:lstStyle/>
          <a:p>
            <a:pPr>
              <a:lnSpc>
                <a:spcPct val="115000"/>
              </a:lnSpc>
              <a:spcAft>
                <a:spcPts val="600"/>
              </a:spcAft>
            </a:pPr>
            <a:r>
              <a:rPr lang="en-GB" sz="1800" b="1" dirty="0">
                <a:effectLst/>
                <a:ea typeface="Times New Roman" panose="02020603050405020304" pitchFamily="18" charset="0"/>
              </a:rPr>
              <a:t>Task 4: Check the meanings of these words.</a:t>
            </a:r>
            <a:endParaRPr lang="en-GB" sz="1800" dirty="0">
              <a:effectLst/>
              <a:ea typeface="Times New Roman" panose="02020603050405020304" pitchFamily="18" charset="0"/>
            </a:endParaRPr>
          </a:p>
          <a:p>
            <a:pPr marL="285750" indent="-285750">
              <a:lnSpc>
                <a:spcPct val="115000"/>
              </a:lnSpc>
              <a:spcAft>
                <a:spcPts val="600"/>
              </a:spcAft>
              <a:buFont typeface="Arial" panose="020B0604020202020204" pitchFamily="34" charset="0"/>
              <a:buChar char="•"/>
            </a:pPr>
            <a:r>
              <a:rPr lang="en-GB" sz="1800" dirty="0">
                <a:effectLst/>
                <a:ea typeface="Times New Roman" panose="02020603050405020304" pitchFamily="18" charset="0"/>
              </a:rPr>
              <a:t>primary    </a:t>
            </a:r>
          </a:p>
          <a:p>
            <a:pPr marL="285750" indent="-285750">
              <a:lnSpc>
                <a:spcPct val="115000"/>
              </a:lnSpc>
              <a:spcAft>
                <a:spcPts val="600"/>
              </a:spcAft>
              <a:buFont typeface="Arial" panose="020B0604020202020204" pitchFamily="34" charset="0"/>
              <a:buChar char="•"/>
            </a:pPr>
            <a:r>
              <a:rPr lang="en-GB" sz="1800" dirty="0">
                <a:effectLst/>
                <a:ea typeface="Times New Roman" panose="02020603050405020304" pitchFamily="18" charset="0"/>
              </a:rPr>
              <a:t>expanded    </a:t>
            </a:r>
          </a:p>
          <a:p>
            <a:pPr marL="285750" indent="-285750">
              <a:lnSpc>
                <a:spcPct val="115000"/>
              </a:lnSpc>
              <a:spcAft>
                <a:spcPts val="600"/>
              </a:spcAft>
              <a:buFont typeface="Arial" panose="020B0604020202020204" pitchFamily="34" charset="0"/>
              <a:buChar char="•"/>
            </a:pPr>
            <a:r>
              <a:rPr lang="en-GB" sz="1800" dirty="0">
                <a:effectLst/>
                <a:ea typeface="Times New Roman" panose="02020603050405020304" pitchFamily="18" charset="0"/>
              </a:rPr>
              <a:t>range    </a:t>
            </a:r>
          </a:p>
          <a:p>
            <a:pPr marL="285750" indent="-285750">
              <a:lnSpc>
                <a:spcPct val="115000"/>
              </a:lnSpc>
              <a:spcAft>
                <a:spcPts val="600"/>
              </a:spcAft>
              <a:buFont typeface="Arial" panose="020B0604020202020204" pitchFamily="34" charset="0"/>
              <a:buChar char="•"/>
            </a:pPr>
            <a:r>
              <a:rPr lang="en-GB" sz="1800" dirty="0">
                <a:effectLst/>
                <a:ea typeface="Times New Roman" panose="02020603050405020304" pitchFamily="18" charset="0"/>
              </a:rPr>
              <a:t>domestic    </a:t>
            </a:r>
          </a:p>
          <a:p>
            <a:pPr marL="285750" indent="-285750">
              <a:lnSpc>
                <a:spcPct val="115000"/>
              </a:lnSpc>
              <a:spcAft>
                <a:spcPts val="600"/>
              </a:spcAft>
              <a:buFont typeface="Arial" panose="020B0604020202020204" pitchFamily="34" charset="0"/>
              <a:buChar char="•"/>
            </a:pPr>
            <a:r>
              <a:rPr lang="en-GB" sz="1800" dirty="0">
                <a:effectLst/>
                <a:ea typeface="Times New Roman" panose="02020603050405020304" pitchFamily="18" charset="0"/>
              </a:rPr>
              <a:t>network    </a:t>
            </a:r>
          </a:p>
          <a:p>
            <a:pPr marL="285750" indent="-285750">
              <a:lnSpc>
                <a:spcPct val="115000"/>
              </a:lnSpc>
              <a:spcAft>
                <a:spcPts val="600"/>
              </a:spcAft>
              <a:buFont typeface="Arial" panose="020B0604020202020204" pitchFamily="34" charset="0"/>
              <a:buChar char="•"/>
            </a:pPr>
            <a:r>
              <a:rPr lang="en-GB" sz="1800" dirty="0">
                <a:effectLst/>
                <a:ea typeface="Times New Roman" panose="02020603050405020304" pitchFamily="18" charset="0"/>
              </a:rPr>
              <a:t>output    </a:t>
            </a:r>
          </a:p>
          <a:p>
            <a:pPr marL="285750" indent="-285750">
              <a:lnSpc>
                <a:spcPct val="115000"/>
              </a:lnSpc>
              <a:spcAft>
                <a:spcPts val="600"/>
              </a:spcAft>
              <a:buFont typeface="Arial" panose="020B0604020202020204" pitchFamily="34" charset="0"/>
              <a:buChar char="•"/>
            </a:pPr>
            <a:r>
              <a:rPr lang="en-GB" sz="1800" dirty="0">
                <a:effectLst/>
                <a:ea typeface="Times New Roman" panose="02020603050405020304" pitchFamily="18" charset="0"/>
              </a:rPr>
              <a:t>located    </a:t>
            </a:r>
          </a:p>
          <a:p>
            <a:pPr marL="285750" indent="-285750">
              <a:lnSpc>
                <a:spcPct val="115000"/>
              </a:lnSpc>
              <a:spcAft>
                <a:spcPts val="600"/>
              </a:spcAft>
              <a:buFont typeface="Arial" panose="020B0604020202020204" pitchFamily="34" charset="0"/>
              <a:buChar char="•"/>
            </a:pPr>
            <a:r>
              <a:rPr lang="en-GB" sz="1800" dirty="0">
                <a:effectLst/>
                <a:ea typeface="Times New Roman" panose="02020603050405020304" pitchFamily="18" charset="0"/>
              </a:rPr>
              <a:t>diversified    </a:t>
            </a:r>
          </a:p>
          <a:p>
            <a:pPr marL="285750" indent="-285750">
              <a:lnSpc>
                <a:spcPct val="115000"/>
              </a:lnSpc>
              <a:spcAft>
                <a:spcPts val="600"/>
              </a:spcAft>
              <a:buFont typeface="Arial" panose="020B0604020202020204" pitchFamily="34" charset="0"/>
              <a:buChar char="•"/>
            </a:pPr>
            <a:r>
              <a:rPr lang="en-GB" sz="1800" dirty="0">
                <a:effectLst/>
                <a:ea typeface="Times New Roman" panose="02020603050405020304" pitchFamily="18" charset="0"/>
              </a:rPr>
              <a:t>generate    </a:t>
            </a:r>
          </a:p>
          <a:p>
            <a:pPr marL="285750" indent="-285750">
              <a:lnSpc>
                <a:spcPct val="115000"/>
              </a:lnSpc>
              <a:spcAft>
                <a:spcPts val="600"/>
              </a:spcAft>
              <a:buFont typeface="Arial" panose="020B0604020202020204" pitchFamily="34" charset="0"/>
              <a:buChar char="•"/>
            </a:pPr>
            <a:r>
              <a:rPr lang="en-GB" sz="1800" dirty="0">
                <a:effectLst/>
                <a:ea typeface="Times New Roman" panose="02020603050405020304" pitchFamily="18" charset="0"/>
              </a:rPr>
              <a:t>partners</a:t>
            </a:r>
          </a:p>
        </p:txBody>
      </p:sp>
    </p:spTree>
    <p:extLst>
      <p:ext uri="{BB962C8B-B14F-4D97-AF65-F5344CB8AC3E}">
        <p14:creationId xmlns:p14="http://schemas.microsoft.com/office/powerpoint/2010/main" val="3915559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08EEC-B619-1108-EB7E-6493B2DC235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D74F806-96D8-E254-0484-55A7A3983E13}"/>
              </a:ext>
            </a:extLst>
          </p:cNvPr>
          <p:cNvSpPr>
            <a:spLocks noGrp="1"/>
          </p:cNvSpPr>
          <p:nvPr>
            <p:ph type="title"/>
          </p:nvPr>
        </p:nvSpPr>
        <p:spPr/>
        <p:txBody>
          <a:bodyPr/>
          <a:lstStyle/>
          <a:p>
            <a:r>
              <a:rPr lang="en-US" dirty="0"/>
              <a:t>Describing a city</a:t>
            </a:r>
            <a:endParaRPr lang="en-GB" dirty="0"/>
          </a:p>
        </p:txBody>
      </p:sp>
      <p:sp>
        <p:nvSpPr>
          <p:cNvPr id="5" name="Footer Placeholder 4">
            <a:extLst>
              <a:ext uri="{FF2B5EF4-FFF2-40B4-BE49-F238E27FC236}">
                <a16:creationId xmlns:a16="http://schemas.microsoft.com/office/drawing/2014/main" id="{D3B1F546-A647-8000-EA73-F900DA7511A1}"/>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51CFA804-FF3A-0B28-2EA9-1F7F53C31D79}"/>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7DACAEE8-DDC2-7263-1720-0ECBD0A403B8}"/>
              </a:ext>
            </a:extLst>
          </p:cNvPr>
          <p:cNvSpPr txBox="1"/>
          <p:nvPr/>
        </p:nvSpPr>
        <p:spPr>
          <a:xfrm>
            <a:off x="295109" y="1071801"/>
            <a:ext cx="9681229" cy="4968220"/>
          </a:xfrm>
          <a:prstGeom prst="rect">
            <a:avLst/>
          </a:prstGeom>
          <a:noFill/>
        </p:spPr>
        <p:txBody>
          <a:bodyPr wrap="square" rtlCol="0">
            <a:spAutoFit/>
          </a:bodyPr>
          <a:lstStyle/>
          <a:p>
            <a:pPr>
              <a:lnSpc>
                <a:spcPct val="115000"/>
              </a:lnSpc>
              <a:spcAft>
                <a:spcPts val="1000"/>
              </a:spcAft>
            </a:pPr>
            <a:r>
              <a:rPr lang="en-US" sz="1800" b="1" dirty="0">
                <a:effectLst/>
                <a:ea typeface="Times New Roman" panose="02020603050405020304" pitchFamily="18" charset="0"/>
              </a:rPr>
              <a:t>Task 5: Complete the text about Vancouver’s economy using the words from Task 4. </a:t>
            </a:r>
            <a:endParaRPr lang="en-GB" sz="1800" dirty="0">
              <a:effectLst/>
              <a:ea typeface="Times New Roman" panose="02020603050405020304" pitchFamily="18" charset="0"/>
            </a:endParaRPr>
          </a:p>
          <a:p>
            <a:pPr>
              <a:lnSpc>
                <a:spcPct val="115000"/>
              </a:lnSpc>
              <a:spcAft>
                <a:spcPts val="1000"/>
              </a:spcAft>
            </a:pPr>
            <a:r>
              <a:rPr lang="en-US" sz="1800" dirty="0">
                <a:effectLst/>
                <a:ea typeface="Times New Roman" panose="02020603050405020304" pitchFamily="18" charset="0"/>
              </a:rPr>
              <a:t>As the main western terminus of Canada's transcontinental highway and rail __________, Vancouver is the __________ city of western Canada, as well as one of the nation's largest industrial </a:t>
            </a:r>
            <a:r>
              <a:rPr lang="en-US" sz="1800" dirty="0" err="1">
                <a:effectLst/>
                <a:ea typeface="Times New Roman" panose="02020603050405020304" pitchFamily="18" charset="0"/>
              </a:rPr>
              <a:t>centres</a:t>
            </a:r>
            <a:r>
              <a:rPr lang="en-US" sz="1800" dirty="0">
                <a:effectLst/>
                <a:ea typeface="Times New Roman" panose="02020603050405020304" pitchFamily="18" charset="0"/>
              </a:rPr>
              <a:t>. The Port of Vancouver is Canada's largest and most __________ port, trading more than $172 billion in goods with more than 160 trading __________ annually. Port activities _________115,300 jobs in total with $9.7 billion in gross _________ product and $20.3 billion in economic __________.</a:t>
            </a:r>
            <a:r>
              <a:rPr lang="en-GB" dirty="0">
                <a:ea typeface="Times New Roman" panose="02020603050405020304" pitchFamily="18" charset="0"/>
              </a:rPr>
              <a:t> </a:t>
            </a:r>
            <a:r>
              <a:rPr lang="en-US" sz="1800" dirty="0">
                <a:effectLst/>
                <a:ea typeface="Times New Roman" panose="02020603050405020304" pitchFamily="18" charset="0"/>
              </a:rPr>
              <a:t>Vancouver's central area has 60% of the region's office space and is home to headquarters of forest products and mining companies as well as branches of national and international banks, accounting and law firms. In recent years, Vancouver has __________ as a </a:t>
            </a:r>
            <a:r>
              <a:rPr lang="en-US" sz="1800" dirty="0" err="1">
                <a:effectLst/>
                <a:ea typeface="Times New Roman" panose="02020603050405020304" pitchFamily="18" charset="0"/>
              </a:rPr>
              <a:t>centre</a:t>
            </a:r>
            <a:r>
              <a:rPr lang="en-US" sz="1800" dirty="0">
                <a:effectLst/>
                <a:ea typeface="Times New Roman" panose="02020603050405020304" pitchFamily="18" charset="0"/>
              </a:rPr>
              <a:t> for software development, biotechnology and the film industry. Two of the Port of Vancouver's container docks are __________ in the city. The Fraser River has barge and log traffic serving forestry and other water related industries. Around 7.3 square </a:t>
            </a:r>
            <a:r>
              <a:rPr lang="en-US" sz="1800" dirty="0" err="1">
                <a:effectLst/>
                <a:ea typeface="Times New Roman" panose="02020603050405020304" pitchFamily="18" charset="0"/>
              </a:rPr>
              <a:t>kilometres</a:t>
            </a:r>
            <a:r>
              <a:rPr lang="en-US" sz="1800" dirty="0">
                <a:effectLst/>
                <a:ea typeface="Times New Roman" panose="02020603050405020304" pitchFamily="18" charset="0"/>
              </a:rPr>
              <a:t> of industrial land provide an important __________ of support services, manufacturing and wholesale premises for businesses throughout the city and region.</a:t>
            </a:r>
            <a:endParaRPr lang="en-GB" sz="1800" dirty="0">
              <a:effectLst/>
              <a:ea typeface="Times New Roman" panose="02020603050405020304" pitchFamily="18" charset="0"/>
            </a:endParaRPr>
          </a:p>
        </p:txBody>
      </p:sp>
      <p:sp>
        <p:nvSpPr>
          <p:cNvPr id="3" name="Rectangle: Rounded Corners 2">
            <a:extLst>
              <a:ext uri="{FF2B5EF4-FFF2-40B4-BE49-F238E27FC236}">
                <a16:creationId xmlns:a16="http://schemas.microsoft.com/office/drawing/2014/main" id="{02887452-318F-E2ED-CE19-01B60F1AE489}"/>
              </a:ext>
            </a:extLst>
          </p:cNvPr>
          <p:cNvSpPr/>
          <p:nvPr/>
        </p:nvSpPr>
        <p:spPr>
          <a:xfrm>
            <a:off x="9976338" y="1899138"/>
            <a:ext cx="1746739" cy="319000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r>
              <a:rPr lang="en-GB" b="1" dirty="0"/>
              <a:t>primary</a:t>
            </a:r>
          </a:p>
          <a:p>
            <a:r>
              <a:rPr lang="en-GB" b="1" dirty="0"/>
              <a:t>expanded</a:t>
            </a:r>
          </a:p>
          <a:p>
            <a:r>
              <a:rPr lang="en-GB" b="1" dirty="0"/>
              <a:t>range</a:t>
            </a:r>
          </a:p>
          <a:p>
            <a:r>
              <a:rPr lang="en-GB" b="1" dirty="0"/>
              <a:t>domestic</a:t>
            </a:r>
          </a:p>
          <a:p>
            <a:r>
              <a:rPr lang="en-GB" b="1" dirty="0"/>
              <a:t>network</a:t>
            </a:r>
          </a:p>
          <a:p>
            <a:r>
              <a:rPr lang="en-GB" b="1" dirty="0"/>
              <a:t>output</a:t>
            </a:r>
          </a:p>
          <a:p>
            <a:r>
              <a:rPr lang="en-GB" b="1" dirty="0"/>
              <a:t>located</a:t>
            </a:r>
          </a:p>
          <a:p>
            <a:r>
              <a:rPr lang="en-GB" b="1" dirty="0"/>
              <a:t>diversified</a:t>
            </a:r>
          </a:p>
          <a:p>
            <a:r>
              <a:rPr lang="en-GB" b="1" dirty="0"/>
              <a:t>generate</a:t>
            </a:r>
          </a:p>
          <a:p>
            <a:r>
              <a:rPr lang="en-GB" b="1" dirty="0"/>
              <a:t>partners</a:t>
            </a:r>
          </a:p>
        </p:txBody>
      </p:sp>
    </p:spTree>
    <p:extLst>
      <p:ext uri="{BB962C8B-B14F-4D97-AF65-F5344CB8AC3E}">
        <p14:creationId xmlns:p14="http://schemas.microsoft.com/office/powerpoint/2010/main" val="1858261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sz="4400" dirty="0"/>
              <a:t>Describing a city</a:t>
            </a:r>
          </a:p>
        </p:txBody>
      </p:sp>
      <p:sp>
        <p:nvSpPr>
          <p:cNvPr id="4" name="Subtitle 3"/>
          <p:cNvSpPr>
            <a:spLocks noGrp="1"/>
          </p:cNvSpPr>
          <p:nvPr>
            <p:ph type="subTitle" idx="1"/>
          </p:nvPr>
        </p:nvSpPr>
        <p:spPr/>
        <p:txBody>
          <a:bodyPr>
            <a:normAutofit/>
          </a:bodyPr>
          <a:lstStyle/>
          <a:p>
            <a:r>
              <a:rPr lang="en-GB" dirty="0"/>
              <a:t>TeachingEnglish lessons</a:t>
            </a:r>
          </a:p>
        </p:txBody>
      </p:sp>
      <p:sp>
        <p:nvSpPr>
          <p:cNvPr id="2" name="Footer Placeholder 1"/>
          <p:cNvSpPr>
            <a:spLocks noGrp="1"/>
          </p:cNvSpPr>
          <p:nvPr>
            <p:ph type="ftr" sz="quarter" idx="11"/>
          </p:nvPr>
        </p:nvSpPr>
        <p:spPr/>
        <p:txBody>
          <a:bodyPr/>
          <a:lstStyle/>
          <a:p>
            <a:r>
              <a:rPr lang="en-GB"/>
              <a:t>www.teachingenglish.org.uk</a:t>
            </a:r>
            <a:endParaRPr lang="en-GB" dirty="0"/>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p:txBody>
          <a:bodyPr>
            <a:normAutofit fontScale="92500" lnSpcReduction="10000"/>
          </a:bodyPr>
          <a:lstStyle/>
          <a:p>
            <a:r>
              <a:rPr lang="en-GB" dirty="0"/>
              <a:t>Thanks for attending the lesson</a:t>
            </a:r>
          </a:p>
        </p:txBody>
      </p:sp>
    </p:spTree>
    <p:extLst>
      <p:ext uri="{BB962C8B-B14F-4D97-AF65-F5344CB8AC3E}">
        <p14:creationId xmlns:p14="http://schemas.microsoft.com/office/powerpoint/2010/main" val="2299475354"/>
      </p:ext>
    </p:extLst>
  </p:cSld>
  <p:clrMapOvr>
    <a:masterClrMapping/>
  </p:clrMapOvr>
</p:sld>
</file>

<file path=ppt/theme/theme1.xml><?xml version="1.0" encoding="utf-8"?>
<a:theme xmlns:a="http://schemas.openxmlformats.org/drawingml/2006/main" name="Cover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CA2429F5-8D23-4BE9-AD5F-F4572A1A6D86}"/>
    </a:ext>
  </a:extLst>
</a:theme>
</file>

<file path=ppt/theme/theme2.xml><?xml version="1.0" encoding="utf-8"?>
<a:theme xmlns:a="http://schemas.openxmlformats.org/drawingml/2006/main" name="Section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165A9B3-7AF4-4E8E-9E34-E5B2E1B3EE61}"/>
    </a:ext>
  </a:extLst>
</a:theme>
</file>

<file path=ppt/theme/theme3.xml><?xml version="1.0" encoding="utf-8"?>
<a:theme xmlns:a="http://schemas.openxmlformats.org/drawingml/2006/main" name="Cover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7A85154B-35F0-4B5D-9ABB-C22ECFA91EBE}"/>
    </a:ext>
  </a:extLst>
</a:theme>
</file>

<file path=ppt/theme/theme4.xml><?xml version="1.0" encoding="utf-8"?>
<a:theme xmlns:a="http://schemas.openxmlformats.org/drawingml/2006/main" name="Section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021BCEB-9709-4AD6-8637-80DEE4ED72A6}"/>
    </a:ext>
  </a:extLst>
</a:theme>
</file>

<file path=ppt/theme/theme5.xml><?xml version="1.0" encoding="utf-8"?>
<a:theme xmlns:a="http://schemas.openxmlformats.org/drawingml/2006/main" name="British Council">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5E81798-6535-42DE-9E82-DC88799A933E}"/>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ritish Council blank">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C0B9431-BB5E-4669-9CC7-BFFD8B5EAB8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2274</TotalTime>
  <Words>550</Words>
  <Application>Microsoft Office PowerPoint</Application>
  <PresentationFormat>Widescreen</PresentationFormat>
  <Paragraphs>61</Paragraphs>
  <Slides>7</Slides>
  <Notes>7</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7</vt:i4>
      </vt:variant>
    </vt:vector>
  </HeadingPairs>
  <TitlesOfParts>
    <vt:vector size="20" baseType="lpstr">
      <vt:lpstr>British Council Sans Headline</vt:lpstr>
      <vt:lpstr>Arial</vt:lpstr>
      <vt:lpstr>Calibri Light</vt:lpstr>
      <vt:lpstr>British Council Sans</vt:lpstr>
      <vt:lpstr>Times New Roman</vt:lpstr>
      <vt:lpstr>Calibri</vt:lpstr>
      <vt:lpstr>Cover - indigo</vt:lpstr>
      <vt:lpstr>Section - indigo</vt:lpstr>
      <vt:lpstr>Cover - white</vt:lpstr>
      <vt:lpstr>Section - white</vt:lpstr>
      <vt:lpstr>British Council</vt:lpstr>
      <vt:lpstr>Custom Design</vt:lpstr>
      <vt:lpstr>British Council blank</vt:lpstr>
      <vt:lpstr>Describing a city</vt:lpstr>
      <vt:lpstr>Describing a city</vt:lpstr>
      <vt:lpstr>Describing a city</vt:lpstr>
      <vt:lpstr>Describing a city</vt:lpstr>
      <vt:lpstr>Describing a city</vt:lpstr>
      <vt:lpstr>Describing a city</vt:lpstr>
      <vt:lpstr>Describing a city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 of time (lower level)</dc:title>
  <dc:creator>McLellan, Catherine (Spain)</dc:creator>
  <cp:lastModifiedBy>Kim Ashmore</cp:lastModifiedBy>
  <cp:revision>126</cp:revision>
  <dcterms:created xsi:type="dcterms:W3CDTF">2020-03-31T10:47:13Z</dcterms:created>
  <dcterms:modified xsi:type="dcterms:W3CDTF">2024-03-13T17:45:54Z</dcterms:modified>
</cp:coreProperties>
</file>