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6"/>
  </p:notesMasterIdLst>
  <p:handoutMasterIdLst>
    <p:handoutMasterId r:id="rId17"/>
  </p:handoutMasterIdLst>
  <p:sldIdLst>
    <p:sldId id="281" r:id="rId8"/>
    <p:sldId id="294" r:id="rId9"/>
    <p:sldId id="295" r:id="rId10"/>
    <p:sldId id="296" r:id="rId11"/>
    <p:sldId id="297" r:id="rId12"/>
    <p:sldId id="298" r:id="rId13"/>
    <p:sldId id="299" r:id="rId14"/>
    <p:sldId id="291" r:id="rId15"/>
  </p:sldIdLst>
  <p:sldSz cx="12192000" cy="6858000"/>
  <p:notesSz cx="6858000" cy="9144000"/>
  <p:embeddedFontLst>
    <p:embeddedFont>
      <p:font typeface="British Council Sans" panose="020B0604020202020204" charset="0"/>
      <p:regular r:id="rId18"/>
      <p:bold r:id="rId19"/>
      <p:italic r:id="rId20"/>
      <p:boldItalic r:id="rId21"/>
    </p:embeddedFont>
    <p:embeddedFont>
      <p:font typeface="British Council Sans Headline" panose="020B060402020202020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1" autoAdjust="0"/>
    <p:restoredTop sz="91803" autoAdjust="0"/>
  </p:normalViewPr>
  <p:slideViewPr>
    <p:cSldViewPr snapToGrid="0" snapToObjects="1">
      <p:cViewPr varScale="1">
        <p:scale>
          <a:sx n="82" d="100"/>
          <a:sy n="82" d="100"/>
        </p:scale>
        <p:origin x="9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1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B2F99-FFFF-E62D-0398-4C892EF19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808A425-2AB0-06D4-0826-BC0ABB8185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FD93548-FD80-893D-A77A-98B062B7B5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064E5F-43E3-F1B4-9D01-117CFA9204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FE928-020B-6DED-06BE-6B187195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251342-4B68-96B5-49C7-EB862E08F2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9F5616A-9694-FE64-264A-60B9B29762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04D788-68BC-DB73-07B7-A3EFE881EB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02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EF86C8-855F-4993-93A1-1E4361D94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0F5F5CF-2D11-E5BB-3866-2822E8DFE3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6901B06-E8B3-4269-FB29-9B76F417F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64EDDC-DFBD-9C25-F0E3-DDB147EA7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76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D74B2-9CFC-1BD0-770A-2E19EDABC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F570FAC-103E-9F63-51F2-F28CF19BF8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26CE5E9-0D4D-85A7-E942-198331A3E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A5B3A9-D228-BD94-25BB-5ECB00A0C1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9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25A8C-79DC-FACB-1EA8-5357FCEE4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F1A3201-343E-9369-1385-76A54398BA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24AA78C-BC9D-2E6E-5978-3F6FD833C6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073AAE-FCB1-79F5-D3C7-977800B1C0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0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03/05/2024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Changing lives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488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1A:  Check you understand the meaning of these adjectives then follow the instructions below.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b="1" dirty="0"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b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b="1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Circle the adjectives which describe your life now. Add more if you need to. 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Underline the adjectives which describe the life you would like to have in the future. Add more if you need to.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FB216E-3CAD-A2E5-75A2-544540A76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16620"/>
              </p:ext>
            </p:extLst>
          </p:nvPr>
        </p:nvGraphicFramePr>
        <p:xfrm>
          <a:off x="1222900" y="1863800"/>
          <a:ext cx="9983998" cy="29426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65335">
                  <a:extLst>
                    <a:ext uri="{9D8B030D-6E8A-4147-A177-3AD203B41FA5}">
                      <a16:colId xmlns:a16="http://schemas.microsoft.com/office/drawing/2014/main" val="2237429556"/>
                    </a:ext>
                  </a:extLst>
                </a:gridCol>
                <a:gridCol w="2427322">
                  <a:extLst>
                    <a:ext uri="{9D8B030D-6E8A-4147-A177-3AD203B41FA5}">
                      <a16:colId xmlns:a16="http://schemas.microsoft.com/office/drawing/2014/main" val="3485488019"/>
                    </a:ext>
                  </a:extLst>
                </a:gridCol>
                <a:gridCol w="2596375">
                  <a:extLst>
                    <a:ext uri="{9D8B030D-6E8A-4147-A177-3AD203B41FA5}">
                      <a16:colId xmlns:a16="http://schemas.microsoft.com/office/drawing/2014/main" val="2642988800"/>
                    </a:ext>
                  </a:extLst>
                </a:gridCol>
                <a:gridCol w="2594966">
                  <a:extLst>
                    <a:ext uri="{9D8B030D-6E8A-4147-A177-3AD203B41FA5}">
                      <a16:colId xmlns:a16="http://schemas.microsoft.com/office/drawing/2014/main" val="3658675293"/>
                    </a:ext>
                  </a:extLst>
                </a:gridCol>
              </a:tblGrid>
              <a:tr h="73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sporty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peaceful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glamorous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calm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291974"/>
                  </a:ext>
                </a:extLst>
              </a:tr>
              <a:tr h="73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exciting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active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hectic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fast-paced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682388"/>
                  </a:ext>
                </a:extLst>
              </a:tr>
              <a:tr h="73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rural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boring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adventurous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action-packed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6135162"/>
                  </a:ext>
                </a:extLst>
              </a:tr>
              <a:tr h="73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urban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slow-paced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fun-filled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66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5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93D392-5368-96B6-3CE4-FA843EECB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318597-DB29-DCD4-D707-5BEB0E60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00F5-33D8-2219-F5AB-E25A39FC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837AA-F795-B72F-F86E-DAF65C28CE7B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2EED3903-5C32-09C5-479E-8F6C771B400A}"/>
              </a:ext>
            </a:extLst>
          </p:cNvPr>
          <p:cNvSpPr txBox="1"/>
          <p:nvPr/>
        </p:nvSpPr>
        <p:spPr>
          <a:xfrm>
            <a:off x="1104001" y="1071801"/>
            <a:ext cx="9983998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1B: Compare the adjectives you circled and underlined. What are the differences? Write some sentences.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b="1" dirty="0"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I’d like my life in the future to be ...</a:t>
            </a:r>
          </a:p>
        </p:txBody>
      </p:sp>
    </p:spTree>
    <p:extLst>
      <p:ext uri="{BB962C8B-B14F-4D97-AF65-F5344CB8AC3E}">
        <p14:creationId xmlns:p14="http://schemas.microsoft.com/office/powerpoint/2010/main" val="184836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E664E-8FE1-9B01-1F83-B0EE055F1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316210E-7F1C-2755-7C74-17428ADE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38F31-AF5F-57F6-6F62-EDC0A4A0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06633D-491A-394C-D3CB-156F7E8EEA2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6AC83F6B-0BEC-946C-DA6F-7C5A80BEC8F7}"/>
              </a:ext>
            </a:extLst>
          </p:cNvPr>
          <p:cNvSpPr txBox="1"/>
          <p:nvPr/>
        </p:nvSpPr>
        <p:spPr>
          <a:xfrm>
            <a:off x="1104001" y="1071801"/>
            <a:ext cx="9983998" cy="505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Compare urban and rural life. Think about: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pace of life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expenses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job opportunities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schools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entertainment for young people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types of housing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transport networks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climate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environment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6E8F4989-2FF2-15A7-C424-46BFA3F22CB3}"/>
              </a:ext>
            </a:extLst>
          </p:cNvPr>
          <p:cNvSpPr/>
          <p:nvPr/>
        </p:nvSpPr>
        <p:spPr>
          <a:xfrm>
            <a:off x="6483415" y="1863801"/>
            <a:ext cx="4138246" cy="1541585"/>
          </a:xfrm>
          <a:prstGeom prst="wedgeRoundRectCallout">
            <a:avLst>
              <a:gd name="adj1" fmla="val -62476"/>
              <a:gd name="adj2" fmla="val -10504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Transport in urban areas is more frequent. In rural areas it’s more difficult to travel by public transport. 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D2DDC69-EC6F-6EE9-FE3B-35B45D8FC8FF}"/>
              </a:ext>
            </a:extLst>
          </p:cNvPr>
          <p:cNvSpPr/>
          <p:nvPr/>
        </p:nvSpPr>
        <p:spPr>
          <a:xfrm>
            <a:off x="5744862" y="3598197"/>
            <a:ext cx="4138246" cy="1541585"/>
          </a:xfrm>
          <a:prstGeom prst="wedgeRoundRectCallout">
            <a:avLst>
              <a:gd name="adj1" fmla="val 60470"/>
              <a:gd name="adj2" fmla="val -12025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Transport in urban areas is more frequent. In rural areas it’s more difficult to travel by public transport. </a:t>
            </a:r>
          </a:p>
        </p:txBody>
      </p:sp>
    </p:spTree>
    <p:extLst>
      <p:ext uri="{BB962C8B-B14F-4D97-AF65-F5344CB8AC3E}">
        <p14:creationId xmlns:p14="http://schemas.microsoft.com/office/powerpoint/2010/main" val="249236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36E6C-8D68-A04E-D019-C55D20E49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B6C4878-D3C9-35BF-CD87-C0D25FCA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7D403-8FC5-D49C-8A6B-7EC26F22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00AC655B-D2C4-085B-1092-32256A7B0726}"/>
              </a:ext>
            </a:extLst>
          </p:cNvPr>
          <p:cNvSpPr txBox="1"/>
          <p:nvPr/>
        </p:nvSpPr>
        <p:spPr>
          <a:xfrm>
            <a:off x="1104001" y="1071801"/>
            <a:ext cx="9983998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b="1" dirty="0">
                <a:ea typeface="Times New Roman" panose="02020603050405020304" pitchFamily="18" charset="0"/>
              </a:rPr>
              <a:t>Task 3: The Peak District is a National Park in Central England.  Why do you think people might want to live here?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4632F7F-F2D4-D73A-1FC8-AB4C10CC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01" y="1863801"/>
            <a:ext cx="6137030" cy="411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21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0B41F-7AC1-38D3-1862-B180F8941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EF46F-311F-16B4-CCBE-365B9C43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E6F23-410E-E601-9E70-2A470BE2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9CACD-8951-3F0B-B200-4A7D3DC20E0E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A16912E9-8DCE-B625-B33F-ED94D1FE6AEE}"/>
              </a:ext>
            </a:extLst>
          </p:cNvPr>
          <p:cNvSpPr txBox="1"/>
          <p:nvPr/>
        </p:nvSpPr>
        <p:spPr>
          <a:xfrm>
            <a:off x="1104001" y="1071801"/>
            <a:ext cx="9983998" cy="3217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Task 4: Discuss the questions about Jake’s and Jo’s stories. 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might be the biggest change for Jake and for Jo's kids?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types of things did Jake and his family find hard to leave in the village?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things might be hard to leave behind in Boston for Jo and her husband?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 people make lifestyle changes like this in your country?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Have you ever moved house? Describe what happened and how you felt about the move.</a:t>
            </a:r>
          </a:p>
        </p:txBody>
      </p:sp>
    </p:spTree>
    <p:extLst>
      <p:ext uri="{BB962C8B-B14F-4D97-AF65-F5344CB8AC3E}">
        <p14:creationId xmlns:p14="http://schemas.microsoft.com/office/powerpoint/2010/main" val="205981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426C2-9606-BE4B-7671-AF9A0B51D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B95ED0-06A6-F0CE-B580-FCCCC1BC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lives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2CD6-868F-D918-458D-E8AC9259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04AF7-1A19-A663-7C28-359400CC61B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6892DA81-8F78-7AD5-8888-8D551540FCE5}"/>
              </a:ext>
            </a:extLst>
          </p:cNvPr>
          <p:cNvSpPr txBox="1"/>
          <p:nvPr/>
        </p:nvSpPr>
        <p:spPr>
          <a:xfrm>
            <a:off x="1104001" y="1071801"/>
            <a:ext cx="9983998" cy="363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5: You and your friend have won a scholarship to study and live in a different school, college or university. Read the role for Student A or Student B and follow the instructions.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Student A: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You’d like to study and live at an institution in the city. Make some notes about why you’d like to study and live there.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dirty="0"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Student B: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You’d like to study and live at an institution in the countryside. Make some notes about why you’d like to study and live there.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Changing lives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478</Words>
  <Application>Microsoft Office PowerPoint</Application>
  <PresentationFormat>Widescreen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Calibri Light</vt:lpstr>
      <vt:lpstr>Times New Roman</vt:lpstr>
      <vt:lpstr>Symbol</vt:lpstr>
      <vt:lpstr>Calibri</vt:lpstr>
      <vt:lpstr>British Council Sans Headline</vt:lpstr>
      <vt:lpstr>British Council Sans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Changing lives</vt:lpstr>
      <vt:lpstr>Changing lives</vt:lpstr>
      <vt:lpstr>Changing lives</vt:lpstr>
      <vt:lpstr>Changing lives</vt:lpstr>
      <vt:lpstr>Changing lives</vt:lpstr>
      <vt:lpstr>Changing lives</vt:lpstr>
      <vt:lpstr>Changing lives</vt:lpstr>
      <vt:lpstr>Changing lives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106</cp:revision>
  <dcterms:created xsi:type="dcterms:W3CDTF">2020-03-31T10:47:13Z</dcterms:created>
  <dcterms:modified xsi:type="dcterms:W3CDTF">2024-03-05T15:20:57Z</dcterms:modified>
</cp:coreProperties>
</file>