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07617-5492-05D3-045B-8822D07E22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ED2A34-8E47-AA9E-3851-36DB8893C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54F04-B716-96B8-038D-3F5E3C88F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AD130-7F84-4056-9F6B-D5BADA9C4D11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5BE75-2F2A-E501-FE2A-AB6991609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7B5F5-752D-AAEA-5E1D-F836C050B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B4E3-C3A6-4E13-B080-7C08D7CA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690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55674-C5A2-F1CF-A778-09FEE5E94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967BF7-6E6E-9F60-95CD-F25AA2D8D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79694-663E-BCCC-615C-9C8F3A81E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AD130-7F84-4056-9F6B-D5BADA9C4D11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F210C-7C90-8B60-0C87-7FFDFE081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0411D-9411-521A-D5AB-43C0E6FF7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B4E3-C3A6-4E13-B080-7C08D7CA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88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5E0681-B5E9-13D9-660B-3323A302E4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86F1E4-3310-C219-1854-57C7D909C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55F54-5F16-F245-44BE-E1A70232A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AD130-7F84-4056-9F6B-D5BADA9C4D11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161E8-989C-CE8D-DC02-DDD25DB11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18761-BE8C-665B-1E0B-143304B09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B4E3-C3A6-4E13-B080-7C08D7CA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23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7DA90-E247-A316-0746-841CDA27B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480E2-491C-AD93-91C5-1231791F6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779BD-B122-797E-F9AB-3EB01152D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AD130-7F84-4056-9F6B-D5BADA9C4D11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D1734-7294-5E88-F655-E464329BB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0DA1B-E0C6-45FF-6F85-2C87FB0FB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B4E3-C3A6-4E13-B080-7C08D7CA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344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CEC5F-FB94-CD6B-97C8-AB61034C7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BC14F3-3ACB-E661-A3BB-145C25363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E248F-1F94-30B7-93EE-2D6C0C22C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AD130-7F84-4056-9F6B-D5BADA9C4D11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20E12-4C69-817E-FFE0-A5A37412F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D9D06-88E0-F8A8-6BF8-FD6D70891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B4E3-C3A6-4E13-B080-7C08D7CA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71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8A81D-7B26-3F82-EDA0-4093D1090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E1782-086F-2FC6-89E7-851F6936D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A6133E-E69F-D89F-8E88-7871D2F09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566D49-0731-D18B-EC85-CD770E6A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AD130-7F84-4056-9F6B-D5BADA9C4D11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226B82-4B2F-35A4-4035-E2F062EA8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FE8DD8-C92C-DD78-394B-E458C56F9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B4E3-C3A6-4E13-B080-7C08D7CA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14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5C0C7-AB65-6161-6BCC-D982E8A10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C1A5DD-FAB1-F948-3A2B-26A69179E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1E9CF-5BE9-2F8C-645E-10F4C733B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98B7D4-3605-E603-C9ED-8F1AD54ED2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B64F6D-6296-7851-34A8-7C91E1A9DD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75F07A-18CE-24A0-0A99-18A11A8D8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AD130-7F84-4056-9F6B-D5BADA9C4D11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FD6917-64B6-2C61-E156-45A7C9583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C79598-C8B8-DC18-EA56-3B459696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B4E3-C3A6-4E13-B080-7C08D7CA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83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D0ACC-C889-06E0-DB13-566286281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10D047-686E-D729-C7D5-A20B67BAC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AD130-7F84-4056-9F6B-D5BADA9C4D11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06E8F9-EE2B-B130-6666-C10CB52FB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5D434D-D1E7-2952-A49E-4413549CD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B4E3-C3A6-4E13-B080-7C08D7CA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02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445F5A-F085-7780-AC15-EB5682BE1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AD130-7F84-4056-9F6B-D5BADA9C4D11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04FABE-FD31-9B30-53B4-EA003CE6E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0592F-2C45-B33D-1EA4-AF9E29F4D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B4E3-C3A6-4E13-B080-7C08D7CA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45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EB2F8-9474-A4E4-5CDE-0E8A0BDE5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BCE05-932D-4AE2-D3C0-5DC1ED660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889802-FAFA-18CE-E727-1116809B6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CBD22A-DCBE-500A-468D-F395BDB24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AD130-7F84-4056-9F6B-D5BADA9C4D11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B5FAFB-8828-6A92-17FF-0CEDE34FD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3FEB79-2F15-4ECE-F906-2A7B7E691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B4E3-C3A6-4E13-B080-7C08D7CA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39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FDDBE-8502-9F32-D043-BA52BEFA2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9D0298-6A97-E461-52CB-C0DB01AE29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2D559-F3F6-507F-0C29-AF83DC288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85CAA3-D02A-0747-7835-BA5D70628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AD130-7F84-4056-9F6B-D5BADA9C4D11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B64386-4CF2-A823-6493-15264B3E8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3752B-4339-2A47-1446-A6206EC2C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B4E3-C3A6-4E13-B080-7C08D7CA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E3AB3F-FA82-8143-F150-7832FF1F6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21EC8-D4BA-6422-E98C-9E3D17EBE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9E612-919F-0F43-F8D9-873A091495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AAD130-7F84-4056-9F6B-D5BADA9C4D11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7CBC5-D300-9BE2-7C67-7B48265315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C710C-D71E-73AF-15C8-A5C2E03CB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E4B4E3-C3A6-4E13-B080-7C08D7CA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65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42E6794A-C75E-CDC7-7EAF-549028B138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43" y="425311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B204100-8D71-9ED4-6CCA-B28495DEB414}"/>
              </a:ext>
            </a:extLst>
          </p:cNvPr>
          <p:cNvSpPr txBox="1"/>
          <p:nvPr/>
        </p:nvSpPr>
        <p:spPr>
          <a:xfrm>
            <a:off x="296173" y="624802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EF86012-3C11-B971-639D-C1B392C947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6952" y="771857"/>
            <a:ext cx="8438095" cy="53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812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46CDB-128E-EC6B-F3BD-459B154C3F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A3966A1B-B914-1A8D-C55D-9C4DF84D41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43" y="425311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EF4E256-334B-B588-513A-D3D8A63FF282}"/>
              </a:ext>
            </a:extLst>
          </p:cNvPr>
          <p:cNvSpPr txBox="1"/>
          <p:nvPr/>
        </p:nvSpPr>
        <p:spPr>
          <a:xfrm>
            <a:off x="296173" y="624802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4F4E5E-AEBD-FC2A-FE39-FAEE9388159C}"/>
              </a:ext>
            </a:extLst>
          </p:cNvPr>
          <p:cNvSpPr txBox="1"/>
          <p:nvPr/>
        </p:nvSpPr>
        <p:spPr>
          <a:xfrm>
            <a:off x="2199737" y="251888"/>
            <a:ext cx="4761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famous writer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2B33A0-E8DA-065D-3E1B-D32EDC3E9C17}"/>
              </a:ext>
            </a:extLst>
          </p:cNvPr>
          <p:cNvSpPr txBox="1"/>
          <p:nvPr/>
        </p:nvSpPr>
        <p:spPr>
          <a:xfrm>
            <a:off x="3237062" y="2398946"/>
            <a:ext cx="60945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MALILIW RAKESHAPEES</a:t>
            </a:r>
          </a:p>
        </p:txBody>
      </p:sp>
    </p:spTree>
    <p:extLst>
      <p:ext uri="{BB962C8B-B14F-4D97-AF65-F5344CB8AC3E}">
        <p14:creationId xmlns:p14="http://schemas.microsoft.com/office/powerpoint/2010/main" val="4243984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2F328C-6544-529D-5FC6-34B8D8C07B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D73C51EB-F268-2B8C-B00D-3BA8F0F4C2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43" y="425311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A5BC90-775A-05CC-F7E3-78096F62816A}"/>
              </a:ext>
            </a:extLst>
          </p:cNvPr>
          <p:cNvSpPr txBox="1"/>
          <p:nvPr/>
        </p:nvSpPr>
        <p:spPr>
          <a:xfrm>
            <a:off x="296173" y="624802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99DBC5-DB1F-E323-1044-21B514C61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48" y="1645616"/>
            <a:ext cx="8635390" cy="293534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B8B5ED2-F44E-252D-67C0-8CB0D27605AD}"/>
              </a:ext>
            </a:extLst>
          </p:cNvPr>
          <p:cNvSpPr txBox="1"/>
          <p:nvPr/>
        </p:nvSpPr>
        <p:spPr>
          <a:xfrm>
            <a:off x="2130723" y="297979"/>
            <a:ext cx="3001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 map</a:t>
            </a:r>
          </a:p>
        </p:txBody>
      </p:sp>
    </p:spTree>
    <p:extLst>
      <p:ext uri="{BB962C8B-B14F-4D97-AF65-F5344CB8AC3E}">
        <p14:creationId xmlns:p14="http://schemas.microsoft.com/office/powerpoint/2010/main" val="565066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82ACD-0CF9-FB68-1E8F-1B8BCBBFB5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624B162A-73E8-CEE9-12A5-B860622F83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43" y="425311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CB181F-24CD-5DE7-8362-576ABB889480}"/>
              </a:ext>
            </a:extLst>
          </p:cNvPr>
          <p:cNvSpPr txBox="1"/>
          <p:nvPr/>
        </p:nvSpPr>
        <p:spPr>
          <a:xfrm>
            <a:off x="296173" y="624802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57DACB-A2B0-EE11-CA76-816A999E4ED8}"/>
              </a:ext>
            </a:extLst>
          </p:cNvPr>
          <p:cNvSpPr txBox="1"/>
          <p:nvPr/>
        </p:nvSpPr>
        <p:spPr>
          <a:xfrm>
            <a:off x="1943099" y="297979"/>
            <a:ext cx="68817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3: Shakespeare quotes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FF4D07-80E6-1A6E-96F3-E29C5B7626F4}"/>
              </a:ext>
            </a:extLst>
          </p:cNvPr>
          <p:cNvSpPr txBox="1"/>
          <p:nvPr/>
        </p:nvSpPr>
        <p:spPr>
          <a:xfrm>
            <a:off x="571499" y="1458190"/>
            <a:ext cx="88744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1.Match the halves to make some famous Shakespeare quotes.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53E6846-13C5-6658-A959-5016B03B3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872005"/>
              </p:ext>
            </p:extLst>
          </p:nvPr>
        </p:nvGraphicFramePr>
        <p:xfrm>
          <a:off x="776376" y="2276296"/>
          <a:ext cx="10601866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0933">
                  <a:extLst>
                    <a:ext uri="{9D8B030D-6E8A-4147-A177-3AD203B41FA5}">
                      <a16:colId xmlns:a16="http://schemas.microsoft.com/office/drawing/2014/main" val="3096902925"/>
                    </a:ext>
                  </a:extLst>
                </a:gridCol>
                <a:gridCol w="5300933">
                  <a:extLst>
                    <a:ext uri="{9D8B030D-6E8A-4147-A177-3AD203B41FA5}">
                      <a16:colId xmlns:a16="http://schemas.microsoft.com/office/drawing/2014/main" val="5670589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	All the world’s a stage</a:t>
                      </a:r>
                    </a:p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	Love is blind</a:t>
                      </a:r>
                    </a:p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	Neither a borrower</a:t>
                      </a:r>
                    </a:p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	To be, or not to be:</a:t>
                      </a:r>
                    </a:p>
                    <a:p>
                      <a:pPr marL="896938" indent="-896938"/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	Things without remedy should be without regard</a:t>
                      </a:r>
                    </a:p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	The course of true love</a:t>
                      </a:r>
                    </a:p>
                    <a:p>
                      <a:endParaRPr lang="en-GB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	nor a lender be.</a:t>
                      </a:r>
                    </a:p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	that is the question.</a:t>
                      </a:r>
                    </a:p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	what’s done is done.</a:t>
                      </a:r>
                    </a:p>
                    <a:p>
                      <a:pPr marL="896938" indent="-896938"/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	and all the men and women are merely players.</a:t>
                      </a:r>
                    </a:p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	never did run smooth.</a:t>
                      </a:r>
                    </a:p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f.	and lovers cannot see.</a:t>
                      </a:r>
                    </a:p>
                    <a:p>
                      <a:endParaRPr lang="en-GB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234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591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3F6BA8-7168-8D7E-3982-8007E64BB7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00134C49-5A0E-A290-D90C-84329DB6AF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43" y="425311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006A89C-1F3A-44CB-90C0-3169DD6FEB74}"/>
              </a:ext>
            </a:extLst>
          </p:cNvPr>
          <p:cNvSpPr txBox="1"/>
          <p:nvPr/>
        </p:nvSpPr>
        <p:spPr>
          <a:xfrm>
            <a:off x="296173" y="624802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E2017E-9693-0835-17BA-C7865FC7CF82}"/>
              </a:ext>
            </a:extLst>
          </p:cNvPr>
          <p:cNvSpPr txBox="1"/>
          <p:nvPr/>
        </p:nvSpPr>
        <p:spPr>
          <a:xfrm>
            <a:off x="1398493" y="1657581"/>
            <a:ext cx="885712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 All the world’s a stage </a:t>
            </a:r>
            <a:r>
              <a:rPr lang="en-GB" sz="2000" b="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all the men and women are merely players.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2f </a:t>
            </a:r>
            <a:r>
              <a:rPr lang="en-GB" sz="2000" b="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Love is blind and lovers cannot see.</a:t>
            </a:r>
          </a:p>
          <a:p>
            <a:pPr>
              <a:lnSpc>
                <a:spcPct val="150000"/>
              </a:lnSpc>
            </a:pPr>
            <a:r>
              <a:rPr lang="en-GB" sz="2000" b="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 Neither a borrower nor a lender be.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4b</a:t>
            </a:r>
            <a:r>
              <a:rPr lang="en-GB" sz="2000" b="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be, or not to be that is the question.</a:t>
            </a: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b="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5c Things without remedy should be without regard, what’s done is done.</a:t>
            </a:r>
          </a:p>
          <a:p>
            <a:pPr>
              <a:lnSpc>
                <a:spcPct val="150000"/>
              </a:lnSpc>
            </a:pPr>
            <a:r>
              <a:rPr lang="en-GB" sz="2000" b="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6e The course of true love never did run smooth.</a:t>
            </a:r>
          </a:p>
          <a:p>
            <a:endParaRPr lang="en-GB" sz="1800" b="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3B72EB-AA7B-55A6-6352-F2C54D3FB522}"/>
              </a:ext>
            </a:extLst>
          </p:cNvPr>
          <p:cNvSpPr txBox="1"/>
          <p:nvPr/>
        </p:nvSpPr>
        <p:spPr>
          <a:xfrm>
            <a:off x="1398493" y="5003453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•  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think each quote means?</a:t>
            </a: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Do you agree or disagree with the quotes?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CB22ED-C85F-0A0E-D412-087AE8D190CD}"/>
              </a:ext>
            </a:extLst>
          </p:cNvPr>
          <p:cNvSpPr txBox="1"/>
          <p:nvPr/>
        </p:nvSpPr>
        <p:spPr>
          <a:xfrm>
            <a:off x="1943099" y="297979"/>
            <a:ext cx="68817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Shakespeare quotes - answers</a:t>
            </a:r>
          </a:p>
        </p:txBody>
      </p:sp>
    </p:spTree>
    <p:extLst>
      <p:ext uri="{BB962C8B-B14F-4D97-AF65-F5344CB8AC3E}">
        <p14:creationId xmlns:p14="http://schemas.microsoft.com/office/powerpoint/2010/main" val="2284790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270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1</cp:revision>
  <dcterms:created xsi:type="dcterms:W3CDTF">2024-02-20T12:16:39Z</dcterms:created>
  <dcterms:modified xsi:type="dcterms:W3CDTF">2024-02-20T13:36:20Z</dcterms:modified>
</cp:coreProperties>
</file>